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4"/>
  </p:notesMasterIdLst>
  <p:handoutMasterIdLst>
    <p:handoutMasterId r:id="rId25"/>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 id="286" r:id="rId21"/>
    <p:sldId id="287" r:id="rId22"/>
    <p:sldId id="288" r:id="rId23"/>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0E27"/>
    <a:srgbClr val="91AF93"/>
    <a:srgbClr val="1F6225"/>
    <a:srgbClr val="006E97"/>
    <a:srgbClr val="1C2327"/>
    <a:srgbClr val="B97B44"/>
    <a:srgbClr val="000000"/>
    <a:srgbClr val="D6A951"/>
    <a:srgbClr val="EC9C55"/>
    <a:srgbClr val="FFFA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94" autoAdjust="0"/>
    <p:restoredTop sz="66903" autoAdjust="0"/>
  </p:normalViewPr>
  <p:slideViewPr>
    <p:cSldViewPr>
      <p:cViewPr varScale="1">
        <p:scale>
          <a:sx n="96" d="100"/>
          <a:sy n="96" d="100"/>
        </p:scale>
        <p:origin x="3184" y="192"/>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undo custSel delSld modSld modMainMaster">
      <pc:chgData name="Tobar, Malena" userId="9230a1f3-c5c2-40c2-b18e-6efb2e99c739" providerId="ADAL" clId="{51A41E0A-7C73-5A3A-AF27-64F1971112DD}" dt="2025-09-12T01:23:38.252" v="673" actId="478"/>
      <pc:docMkLst>
        <pc:docMk/>
      </pc:docMkLst>
      <pc:sldChg chg="addSp delSp mod modNotesTx">
        <pc:chgData name="Tobar, Malena" userId="9230a1f3-c5c2-40c2-b18e-6efb2e99c739" providerId="ADAL" clId="{51A41E0A-7C73-5A3A-AF27-64F1971112DD}" dt="2025-08-21T19:48:33.761" v="188" actId="22"/>
        <pc:sldMkLst>
          <pc:docMk/>
          <pc:sldMk cId="336364739" sldId="264"/>
        </pc:sldMkLst>
      </pc:sldChg>
      <pc:sldChg chg="modSp del mod">
        <pc:chgData name="Tobar, Malena" userId="9230a1f3-c5c2-40c2-b18e-6efb2e99c739" providerId="ADAL" clId="{51A41E0A-7C73-5A3A-AF27-64F1971112DD}" dt="2025-08-21T19:49:57.157" v="218" actId="2696"/>
        <pc:sldMkLst>
          <pc:docMk/>
          <pc:sldMk cId="1472856482" sldId="265"/>
        </pc:sldMkLst>
      </pc:sldChg>
      <pc:sldChg chg="delSp modSp mod">
        <pc:chgData name="Tobar, Malena" userId="9230a1f3-c5c2-40c2-b18e-6efb2e99c739" providerId="ADAL" clId="{51A41E0A-7C73-5A3A-AF27-64F1971112DD}" dt="2025-09-12T01:23:38.252" v="673" actId="478"/>
        <pc:sldMkLst>
          <pc:docMk/>
          <pc:sldMk cId="4250189459" sldId="266"/>
        </pc:sldMkLst>
        <pc:spChg chg="del mod">
          <ac:chgData name="Tobar, Malena" userId="9230a1f3-c5c2-40c2-b18e-6efb2e99c739" providerId="ADAL" clId="{51A41E0A-7C73-5A3A-AF27-64F1971112DD}" dt="2025-09-12T01:23:38.252" v="673" actId="478"/>
          <ac:spMkLst>
            <pc:docMk/>
            <pc:sldMk cId="4250189459" sldId="266"/>
            <ac:spMk id="2" creationId="{17CEBE55-9D7B-29C1-4EAF-3D818B8B8F10}"/>
          </ac:spMkLst>
        </pc:spChg>
        <pc:spChg chg="mod">
          <ac:chgData name="Tobar, Malena" userId="9230a1f3-c5c2-40c2-b18e-6efb2e99c739" providerId="ADAL" clId="{51A41E0A-7C73-5A3A-AF27-64F1971112DD}" dt="2025-08-21T19:50:29.064" v="223" actId="790"/>
          <ac:spMkLst>
            <pc:docMk/>
            <pc:sldMk cId="4250189459" sldId="266"/>
            <ac:spMk id="3" creationId="{52E75411-0B3F-EF43-C5EA-751068CFF745}"/>
          </ac:spMkLst>
        </pc:spChg>
      </pc:sldChg>
      <pc:sldChg chg="modSp mod modNotesTx">
        <pc:chgData name="Tobar, Malena" userId="9230a1f3-c5c2-40c2-b18e-6efb2e99c739" providerId="ADAL" clId="{51A41E0A-7C73-5A3A-AF27-64F1971112DD}" dt="2025-08-21T19:53:58.925" v="254" actId="790"/>
        <pc:sldMkLst>
          <pc:docMk/>
          <pc:sldMk cId="2940124673" sldId="267"/>
        </pc:sldMkLst>
        <pc:spChg chg="mod">
          <ac:chgData name="Tobar, Malena" userId="9230a1f3-c5c2-40c2-b18e-6efb2e99c739" providerId="ADAL" clId="{51A41E0A-7C73-5A3A-AF27-64F1971112DD}" dt="2025-08-21T19:53:43.967" v="253" actId="790"/>
          <ac:spMkLst>
            <pc:docMk/>
            <pc:sldMk cId="2940124673" sldId="267"/>
            <ac:spMk id="5" creationId="{FB67BC36-FF11-8150-B054-E3F014E098FD}"/>
          </ac:spMkLst>
        </pc:spChg>
      </pc:sldChg>
      <pc:sldChg chg="addSp delSp modSp mod modNotesTx">
        <pc:chgData name="Tobar, Malena" userId="9230a1f3-c5c2-40c2-b18e-6efb2e99c739" providerId="ADAL" clId="{51A41E0A-7C73-5A3A-AF27-64F1971112DD}" dt="2025-08-21T19:58:04.004" v="375" actId="1076"/>
        <pc:sldMkLst>
          <pc:docMk/>
          <pc:sldMk cId="3734570181" sldId="268"/>
        </pc:sldMkLst>
        <pc:spChg chg="add mod">
          <ac:chgData name="Tobar, Malena" userId="9230a1f3-c5c2-40c2-b18e-6efb2e99c739" providerId="ADAL" clId="{51A41E0A-7C73-5A3A-AF27-64F1971112DD}" dt="2025-08-21T19:54:12.345" v="261" actId="1038"/>
          <ac:spMkLst>
            <pc:docMk/>
            <pc:sldMk cId="3734570181" sldId="268"/>
            <ac:spMk id="2" creationId="{38642072-3EF1-9760-5579-91A1E5592777}"/>
          </ac:spMkLst>
        </pc:spChg>
        <pc:spChg chg="mod">
          <ac:chgData name="Tobar, Malena" userId="9230a1f3-c5c2-40c2-b18e-6efb2e99c739" providerId="ADAL" clId="{51A41E0A-7C73-5A3A-AF27-64F1971112DD}" dt="2025-08-21T19:58:04.004" v="375" actId="1076"/>
          <ac:spMkLst>
            <pc:docMk/>
            <pc:sldMk cId="3734570181" sldId="268"/>
            <ac:spMk id="6" creationId="{F0007A59-C0AE-7C55-2754-C92195DFE286}"/>
          </ac:spMkLst>
        </pc:spChg>
        <pc:spChg chg="mod">
          <ac:chgData name="Tobar, Malena" userId="9230a1f3-c5c2-40c2-b18e-6efb2e99c739" providerId="ADAL" clId="{51A41E0A-7C73-5A3A-AF27-64F1971112DD}" dt="2025-08-21T19:58:01.766" v="374" actId="1076"/>
          <ac:spMkLst>
            <pc:docMk/>
            <pc:sldMk cId="3734570181" sldId="268"/>
            <ac:spMk id="7" creationId="{1CFCE852-AEAB-9DE9-6936-21CAFE062AD6}"/>
          </ac:spMkLst>
        </pc:spChg>
      </pc:sldChg>
      <pc:sldChg chg="modSp mod modNotesTx">
        <pc:chgData name="Tobar, Malena" userId="9230a1f3-c5c2-40c2-b18e-6efb2e99c739" providerId="ADAL" clId="{51A41E0A-7C73-5A3A-AF27-64F1971112DD}" dt="2025-08-21T19:59:36.264" v="405" actId="20577"/>
        <pc:sldMkLst>
          <pc:docMk/>
          <pc:sldMk cId="1294655604" sldId="269"/>
        </pc:sldMkLst>
        <pc:spChg chg="mod">
          <ac:chgData name="Tobar, Malena" userId="9230a1f3-c5c2-40c2-b18e-6efb2e99c739" providerId="ADAL" clId="{51A41E0A-7C73-5A3A-AF27-64F1971112DD}" dt="2025-08-21T19:59:14.709" v="403" actId="20577"/>
          <ac:spMkLst>
            <pc:docMk/>
            <pc:sldMk cId="1294655604" sldId="269"/>
            <ac:spMk id="4" creationId="{89677ECE-FE3D-A8A6-03A9-2F04A0A9F2DE}"/>
          </ac:spMkLst>
        </pc:spChg>
        <pc:spChg chg="mod">
          <ac:chgData name="Tobar, Malena" userId="9230a1f3-c5c2-40c2-b18e-6efb2e99c739" providerId="ADAL" clId="{51A41E0A-7C73-5A3A-AF27-64F1971112DD}" dt="2025-08-21T19:59:10.092" v="399" actId="20577"/>
          <ac:spMkLst>
            <pc:docMk/>
            <pc:sldMk cId="1294655604" sldId="269"/>
            <ac:spMk id="5" creationId="{FB67BC36-FF11-8150-B054-E3F014E098FD}"/>
          </ac:spMkLst>
        </pc:spChg>
      </pc:sldChg>
      <pc:sldChg chg="addSp delSp modSp mod modNotesTx">
        <pc:chgData name="Tobar, Malena" userId="9230a1f3-c5c2-40c2-b18e-6efb2e99c739" providerId="ADAL" clId="{51A41E0A-7C73-5A3A-AF27-64F1971112DD}" dt="2025-08-21T20:02:57.702" v="472" actId="20577"/>
        <pc:sldMkLst>
          <pc:docMk/>
          <pc:sldMk cId="3663860457" sldId="270"/>
        </pc:sldMkLst>
        <pc:spChg chg="add mod">
          <ac:chgData name="Tobar, Malena" userId="9230a1f3-c5c2-40c2-b18e-6efb2e99c739" providerId="ADAL" clId="{51A41E0A-7C73-5A3A-AF27-64F1971112DD}" dt="2025-08-21T20:00:00.009" v="413" actId="1037"/>
          <ac:spMkLst>
            <pc:docMk/>
            <pc:sldMk cId="3663860457" sldId="270"/>
            <ac:spMk id="2" creationId="{76C77BE7-C9BD-737D-0C7F-B82BE2B58B75}"/>
          </ac:spMkLst>
        </pc:spChg>
        <pc:spChg chg="add mod">
          <ac:chgData name="Tobar, Malena" userId="9230a1f3-c5c2-40c2-b18e-6efb2e99c739" providerId="ADAL" clId="{51A41E0A-7C73-5A3A-AF27-64F1971112DD}" dt="2025-08-21T20:00:00.009" v="413" actId="1037"/>
          <ac:spMkLst>
            <pc:docMk/>
            <pc:sldMk cId="3663860457" sldId="270"/>
            <ac:spMk id="3" creationId="{46F27627-063E-062B-CD67-21EDD99B0F75}"/>
          </ac:spMkLst>
        </pc:spChg>
        <pc:spChg chg="mod">
          <ac:chgData name="Tobar, Malena" userId="9230a1f3-c5c2-40c2-b18e-6efb2e99c739" providerId="ADAL" clId="{51A41E0A-7C73-5A3A-AF27-64F1971112DD}" dt="2025-08-21T20:00:10.768" v="423" actId="20577"/>
          <ac:spMkLst>
            <pc:docMk/>
            <pc:sldMk cId="3663860457" sldId="270"/>
            <ac:spMk id="6" creationId="{F0007A59-C0AE-7C55-2754-C92195DFE286}"/>
          </ac:spMkLst>
        </pc:spChg>
        <pc:spChg chg="mod">
          <ac:chgData name="Tobar, Malena" userId="9230a1f3-c5c2-40c2-b18e-6efb2e99c739" providerId="ADAL" clId="{51A41E0A-7C73-5A3A-AF27-64F1971112DD}" dt="2025-08-21T20:02:57.702" v="472" actId="20577"/>
          <ac:spMkLst>
            <pc:docMk/>
            <pc:sldMk cId="3663860457" sldId="270"/>
            <ac:spMk id="7" creationId="{1CFCE852-AEAB-9DE9-6936-21CAFE062AD6}"/>
          </ac:spMkLst>
        </pc:spChg>
      </pc:sldChg>
      <pc:sldChg chg="modSp mod modNotesTx">
        <pc:chgData name="Tobar, Malena" userId="9230a1f3-c5c2-40c2-b18e-6efb2e99c739" providerId="ADAL" clId="{51A41E0A-7C73-5A3A-AF27-64F1971112DD}" dt="2025-08-21T20:05:17.104" v="515" actId="20577"/>
        <pc:sldMkLst>
          <pc:docMk/>
          <pc:sldMk cId="2340130936" sldId="271"/>
        </pc:sldMkLst>
        <pc:spChg chg="mod">
          <ac:chgData name="Tobar, Malena" userId="9230a1f3-c5c2-40c2-b18e-6efb2e99c739" providerId="ADAL" clId="{51A41E0A-7C73-5A3A-AF27-64F1971112DD}" dt="2025-08-21T20:04:19.934" v="489" actId="20577"/>
          <ac:spMkLst>
            <pc:docMk/>
            <pc:sldMk cId="2340130936" sldId="271"/>
            <ac:spMk id="4" creationId="{89677ECE-FE3D-A8A6-03A9-2F04A0A9F2DE}"/>
          </ac:spMkLst>
        </pc:spChg>
        <pc:spChg chg="mod">
          <ac:chgData name="Tobar, Malena" userId="9230a1f3-c5c2-40c2-b18e-6efb2e99c739" providerId="ADAL" clId="{51A41E0A-7C73-5A3A-AF27-64F1971112DD}" dt="2025-08-21T20:05:17.104" v="515" actId="20577"/>
          <ac:spMkLst>
            <pc:docMk/>
            <pc:sldMk cId="2340130936" sldId="271"/>
            <ac:spMk id="5" creationId="{FB67BC36-FF11-8150-B054-E3F014E098FD}"/>
          </ac:spMkLst>
        </pc:spChg>
      </pc:sldChg>
      <pc:sldChg chg="addSp delSp modSp mod modNotesTx">
        <pc:chgData name="Tobar, Malena" userId="9230a1f3-c5c2-40c2-b18e-6efb2e99c739" providerId="ADAL" clId="{51A41E0A-7C73-5A3A-AF27-64F1971112DD}" dt="2025-08-21T20:07:52.299" v="562" actId="20577"/>
        <pc:sldMkLst>
          <pc:docMk/>
          <pc:sldMk cId="2515943933" sldId="272"/>
        </pc:sldMkLst>
        <pc:spChg chg="add mod">
          <ac:chgData name="Tobar, Malena" userId="9230a1f3-c5c2-40c2-b18e-6efb2e99c739" providerId="ADAL" clId="{51A41E0A-7C73-5A3A-AF27-64F1971112DD}" dt="2025-08-21T20:07:05.413" v="525"/>
          <ac:spMkLst>
            <pc:docMk/>
            <pc:sldMk cId="2515943933" sldId="272"/>
            <ac:spMk id="2" creationId="{9BC10BB5-83B5-7EBE-49FD-3A61C4772D1C}"/>
          </ac:spMkLst>
        </pc:spChg>
        <pc:spChg chg="add mod">
          <ac:chgData name="Tobar, Malena" userId="9230a1f3-c5c2-40c2-b18e-6efb2e99c739" providerId="ADAL" clId="{51A41E0A-7C73-5A3A-AF27-64F1971112DD}" dt="2025-08-21T20:07:05.413" v="525"/>
          <ac:spMkLst>
            <pc:docMk/>
            <pc:sldMk cId="2515943933" sldId="272"/>
            <ac:spMk id="3" creationId="{39CE6FEC-ACA8-D13D-544A-3E0F32059663}"/>
          </ac:spMkLst>
        </pc:spChg>
        <pc:spChg chg="mod">
          <ac:chgData name="Tobar, Malena" userId="9230a1f3-c5c2-40c2-b18e-6efb2e99c739" providerId="ADAL" clId="{51A41E0A-7C73-5A3A-AF27-64F1971112DD}" dt="2025-08-21T20:07:22.925" v="560" actId="20577"/>
          <ac:spMkLst>
            <pc:docMk/>
            <pc:sldMk cId="2515943933" sldId="272"/>
            <ac:spMk id="6" creationId="{F0007A59-C0AE-7C55-2754-C92195DFE286}"/>
          </ac:spMkLst>
        </pc:spChg>
        <pc:spChg chg="mod">
          <ac:chgData name="Tobar, Malena" userId="9230a1f3-c5c2-40c2-b18e-6efb2e99c739" providerId="ADAL" clId="{51A41E0A-7C73-5A3A-AF27-64F1971112DD}" dt="2025-08-21T20:07:18.364" v="558" actId="20577"/>
          <ac:spMkLst>
            <pc:docMk/>
            <pc:sldMk cId="2515943933" sldId="272"/>
            <ac:spMk id="7" creationId="{1CFCE852-AEAB-9DE9-6936-21CAFE062AD6}"/>
          </ac:spMkLst>
        </pc:spChg>
      </pc:sldChg>
      <pc:sldChg chg="modSp mod">
        <pc:chgData name="Tobar, Malena" userId="9230a1f3-c5c2-40c2-b18e-6efb2e99c739" providerId="ADAL" clId="{51A41E0A-7C73-5A3A-AF27-64F1971112DD}" dt="2025-08-21T20:10:36.621" v="620" actId="790"/>
        <pc:sldMkLst>
          <pc:docMk/>
          <pc:sldMk cId="4159353120" sldId="273"/>
        </pc:sldMkLst>
        <pc:spChg chg="mod">
          <ac:chgData name="Tobar, Malena" userId="9230a1f3-c5c2-40c2-b18e-6efb2e99c739" providerId="ADAL" clId="{51A41E0A-7C73-5A3A-AF27-64F1971112DD}" dt="2025-08-21T20:10:36.621" v="620" actId="790"/>
          <ac:spMkLst>
            <pc:docMk/>
            <pc:sldMk cId="4159353120" sldId="273"/>
            <ac:spMk id="2" creationId="{B19A42F2-53C9-3143-2F80-8C7D3D5FFE3C}"/>
          </ac:spMkLst>
        </pc:spChg>
      </pc:sldChg>
      <pc:sldChg chg="modSp mod modNotesTx">
        <pc:chgData name="Tobar, Malena" userId="9230a1f3-c5c2-40c2-b18e-6efb2e99c739" providerId="ADAL" clId="{51A41E0A-7C73-5A3A-AF27-64F1971112DD}" dt="2025-08-25T15:40:12.797" v="672" actId="790"/>
        <pc:sldMkLst>
          <pc:docMk/>
          <pc:sldMk cId="593240637" sldId="276"/>
        </pc:sldMkLst>
        <pc:spChg chg="mod">
          <ac:chgData name="Tobar, Malena" userId="9230a1f3-c5c2-40c2-b18e-6efb2e99c739" providerId="ADAL" clId="{51A41E0A-7C73-5A3A-AF27-64F1971112DD}" dt="2025-08-21T19:49:38.466" v="216" actId="790"/>
          <ac:spMkLst>
            <pc:docMk/>
            <pc:sldMk cId="593240637" sldId="276"/>
            <ac:spMk id="2" creationId="{74CD9B6B-2CC7-0A57-A558-F14D7D468ABA}"/>
          </ac:spMkLst>
        </pc:spChg>
        <pc:spChg chg="mod">
          <ac:chgData name="Tobar, Malena" userId="9230a1f3-c5c2-40c2-b18e-6efb2e99c739" providerId="ADAL" clId="{51A41E0A-7C73-5A3A-AF27-64F1971112DD}" dt="2025-08-21T19:55:22.318" v="275" actId="790"/>
          <ac:spMkLst>
            <pc:docMk/>
            <pc:sldMk cId="593240637" sldId="276"/>
            <ac:spMk id="4" creationId="{ECC82F32-4CA5-5ACC-C7E4-CE13521B95DE}"/>
          </ac:spMkLst>
        </pc:spChg>
      </pc:sldChg>
      <pc:sldChg chg="modSp mod">
        <pc:chgData name="Tobar, Malena" userId="9230a1f3-c5c2-40c2-b18e-6efb2e99c739" providerId="ADAL" clId="{51A41E0A-7C73-5A3A-AF27-64F1971112DD}" dt="2025-08-21T19:58:46.742" v="381" actId="790"/>
        <pc:sldMkLst>
          <pc:docMk/>
          <pc:sldMk cId="3031513542" sldId="277"/>
        </pc:sldMkLst>
        <pc:spChg chg="mod">
          <ac:chgData name="Tobar, Malena" userId="9230a1f3-c5c2-40c2-b18e-6efb2e99c739" providerId="ADAL" clId="{51A41E0A-7C73-5A3A-AF27-64F1971112DD}" dt="2025-08-21T19:58:46.742" v="381" actId="790"/>
          <ac:spMkLst>
            <pc:docMk/>
            <pc:sldMk cId="3031513542" sldId="277"/>
            <ac:spMk id="2" creationId="{5901AE7E-0EA7-0335-10CC-7D4247FBC080}"/>
          </ac:spMkLst>
        </pc:spChg>
      </pc:sldChg>
      <pc:sldChg chg="modSp mod modNotesTx">
        <pc:chgData name="Tobar, Malena" userId="9230a1f3-c5c2-40c2-b18e-6efb2e99c739" providerId="ADAL" clId="{51A41E0A-7C73-5A3A-AF27-64F1971112DD}" dt="2025-08-21T20:02:27.193" v="459" actId="20577"/>
        <pc:sldMkLst>
          <pc:docMk/>
          <pc:sldMk cId="1853337807" sldId="278"/>
        </pc:sldMkLst>
        <pc:spChg chg="mod">
          <ac:chgData name="Tobar, Malena" userId="9230a1f3-c5c2-40c2-b18e-6efb2e99c739" providerId="ADAL" clId="{51A41E0A-7C73-5A3A-AF27-64F1971112DD}" dt="2025-08-21T20:01:48.286" v="435" actId="790"/>
          <ac:spMkLst>
            <pc:docMk/>
            <pc:sldMk cId="1853337807" sldId="278"/>
            <ac:spMk id="3" creationId="{DBFC6CAD-4787-D29C-9066-E19B93CFC3EC}"/>
          </ac:spMkLst>
        </pc:spChg>
      </pc:sldChg>
      <pc:sldChg chg="modSp mod">
        <pc:chgData name="Tobar, Malena" userId="9230a1f3-c5c2-40c2-b18e-6efb2e99c739" providerId="ADAL" clId="{51A41E0A-7C73-5A3A-AF27-64F1971112DD}" dt="2025-08-21T20:04:06.469" v="485" actId="1035"/>
        <pc:sldMkLst>
          <pc:docMk/>
          <pc:sldMk cId="463717971" sldId="279"/>
        </pc:sldMkLst>
        <pc:spChg chg="mod">
          <ac:chgData name="Tobar, Malena" userId="9230a1f3-c5c2-40c2-b18e-6efb2e99c739" providerId="ADAL" clId="{51A41E0A-7C73-5A3A-AF27-64F1971112DD}" dt="2025-08-21T20:04:06.469" v="485" actId="1035"/>
          <ac:spMkLst>
            <pc:docMk/>
            <pc:sldMk cId="463717971" sldId="279"/>
            <ac:spMk id="2" creationId="{01A54E2C-C814-73DF-E414-610880B284E1}"/>
          </ac:spMkLst>
        </pc:spChg>
      </pc:sldChg>
      <pc:sldChg chg="modSp mod">
        <pc:chgData name="Tobar, Malena" userId="9230a1f3-c5c2-40c2-b18e-6efb2e99c739" providerId="ADAL" clId="{51A41E0A-7C73-5A3A-AF27-64F1971112DD}" dt="2025-08-21T20:06:50.147" v="522" actId="12"/>
        <pc:sldMkLst>
          <pc:docMk/>
          <pc:sldMk cId="843645801" sldId="280"/>
        </pc:sldMkLst>
        <pc:spChg chg="mod">
          <ac:chgData name="Tobar, Malena" userId="9230a1f3-c5c2-40c2-b18e-6efb2e99c739" providerId="ADAL" clId="{51A41E0A-7C73-5A3A-AF27-64F1971112DD}" dt="2025-08-21T20:06:50.147" v="522" actId="12"/>
          <ac:spMkLst>
            <pc:docMk/>
            <pc:sldMk cId="843645801" sldId="280"/>
            <ac:spMk id="2" creationId="{77A00FE0-84CA-CA79-4B3C-49D299CD952E}"/>
          </ac:spMkLst>
        </pc:spChg>
      </pc:sldChg>
      <pc:sldChg chg="modSp mod modNotesTx">
        <pc:chgData name="Tobar, Malena" userId="9230a1f3-c5c2-40c2-b18e-6efb2e99c739" providerId="ADAL" clId="{51A41E0A-7C73-5A3A-AF27-64F1971112DD}" dt="2025-08-21T19:49:54.057" v="217" actId="790"/>
        <pc:sldMkLst>
          <pc:docMk/>
          <pc:sldMk cId="4294521893" sldId="282"/>
        </pc:sldMkLst>
        <pc:spChg chg="mod">
          <ac:chgData name="Tobar, Malena" userId="9230a1f3-c5c2-40c2-b18e-6efb2e99c739" providerId="ADAL" clId="{51A41E0A-7C73-5A3A-AF27-64F1971112DD}" dt="2025-08-21T19:49:38.466" v="216" actId="790"/>
          <ac:spMkLst>
            <pc:docMk/>
            <pc:sldMk cId="4294521893" sldId="282"/>
            <ac:spMk id="2" creationId="{3BBAF5E4-036B-A007-EC4B-03D70315E005}"/>
          </ac:spMkLst>
        </pc:spChg>
        <pc:spChg chg="mod">
          <ac:chgData name="Tobar, Malena" userId="9230a1f3-c5c2-40c2-b18e-6efb2e99c739" providerId="ADAL" clId="{51A41E0A-7C73-5A3A-AF27-64F1971112DD}" dt="2025-08-21T19:49:38.466" v="216" actId="790"/>
          <ac:spMkLst>
            <pc:docMk/>
            <pc:sldMk cId="4294521893" sldId="282"/>
            <ac:spMk id="5" creationId="{00A1CF95-AD37-198F-72B1-7CF6BF71C3E4}"/>
          </ac:spMkLst>
        </pc:spChg>
      </pc:sldChg>
      <pc:sldChg chg="modSp mod">
        <pc:chgData name="Tobar, Malena" userId="9230a1f3-c5c2-40c2-b18e-6efb2e99c739" providerId="ADAL" clId="{51A41E0A-7C73-5A3A-AF27-64F1971112DD}" dt="2025-08-21T20:11:25.666" v="665" actId="255"/>
        <pc:sldMkLst>
          <pc:docMk/>
          <pc:sldMk cId="2091008181" sldId="284"/>
        </pc:sldMkLst>
        <pc:spChg chg="mod">
          <ac:chgData name="Tobar, Malena" userId="9230a1f3-c5c2-40c2-b18e-6efb2e99c739" providerId="ADAL" clId="{51A41E0A-7C73-5A3A-AF27-64F1971112DD}" dt="2025-08-21T20:11:25.666" v="665" actId="255"/>
          <ac:spMkLst>
            <pc:docMk/>
            <pc:sldMk cId="2091008181" sldId="284"/>
            <ac:spMk id="2" creationId="{CB0310C8-E13E-49A6-E8B7-87D9E7A3C0EA}"/>
          </ac:spMkLst>
        </pc:spChg>
        <pc:spChg chg="mod">
          <ac:chgData name="Tobar, Malena" userId="9230a1f3-c5c2-40c2-b18e-6efb2e99c739" providerId="ADAL" clId="{51A41E0A-7C73-5A3A-AF27-64F1971112DD}" dt="2025-08-21T20:11:14.416" v="661" actId="20577"/>
          <ac:spMkLst>
            <pc:docMk/>
            <pc:sldMk cId="2091008181" sldId="284"/>
            <ac:spMk id="3" creationId="{0F76A27E-B194-9A4C-902F-1B6661D4C273}"/>
          </ac:spMkLst>
        </pc:spChg>
      </pc:sldChg>
      <pc:sldChg chg="addSp delSp modSp mod">
        <pc:chgData name="Tobar, Malena" userId="9230a1f3-c5c2-40c2-b18e-6efb2e99c739" providerId="ADAL" clId="{51A41E0A-7C73-5A3A-AF27-64F1971112DD}" dt="2025-08-21T20:11:52.949" v="668"/>
        <pc:sldMkLst>
          <pc:docMk/>
          <pc:sldMk cId="3845954309" sldId="286"/>
        </pc:sldMkLst>
        <pc:spChg chg="add mod">
          <ac:chgData name="Tobar, Malena" userId="9230a1f3-c5c2-40c2-b18e-6efb2e99c739" providerId="ADAL" clId="{51A41E0A-7C73-5A3A-AF27-64F1971112DD}" dt="2025-08-21T20:11:52.949" v="668"/>
          <ac:spMkLst>
            <pc:docMk/>
            <pc:sldMk cId="3845954309" sldId="286"/>
            <ac:spMk id="2" creationId="{485E1E14-36D0-2DA4-3119-65E35AFE1EB8}"/>
          </ac:spMkLst>
        </pc:spChg>
        <pc:spChg chg="add mod">
          <ac:chgData name="Tobar, Malena" userId="9230a1f3-c5c2-40c2-b18e-6efb2e99c739" providerId="ADAL" clId="{51A41E0A-7C73-5A3A-AF27-64F1971112DD}" dt="2025-08-21T20:11:52.949" v="668"/>
          <ac:spMkLst>
            <pc:docMk/>
            <pc:sldMk cId="3845954309" sldId="286"/>
            <ac:spMk id="5" creationId="{506A13D8-85C3-7FC2-23CB-96382F3C8981}"/>
          </ac:spMkLst>
        </pc:spChg>
      </pc:sldChg>
      <pc:sldChg chg="addSp delSp modSp mod">
        <pc:chgData name="Tobar, Malena" userId="9230a1f3-c5c2-40c2-b18e-6efb2e99c739" providerId="ADAL" clId="{51A41E0A-7C73-5A3A-AF27-64F1971112DD}" dt="2025-08-21T20:12:21.278" v="671"/>
        <pc:sldMkLst>
          <pc:docMk/>
          <pc:sldMk cId="2392733659" sldId="287"/>
        </pc:sldMkLst>
        <pc:spChg chg="add mod">
          <ac:chgData name="Tobar, Malena" userId="9230a1f3-c5c2-40c2-b18e-6efb2e99c739" providerId="ADAL" clId="{51A41E0A-7C73-5A3A-AF27-64F1971112DD}" dt="2025-08-21T20:12:21.278" v="671"/>
          <ac:spMkLst>
            <pc:docMk/>
            <pc:sldMk cId="2392733659" sldId="287"/>
            <ac:spMk id="4" creationId="{A0A0A7B2-7176-E24B-279A-F827F3E720EE}"/>
          </ac:spMkLst>
        </pc:spChg>
        <pc:spChg chg="add mod">
          <ac:chgData name="Tobar, Malena" userId="9230a1f3-c5c2-40c2-b18e-6efb2e99c739" providerId="ADAL" clId="{51A41E0A-7C73-5A3A-AF27-64F1971112DD}" dt="2025-08-21T20:12:21.278" v="671"/>
          <ac:spMkLst>
            <pc:docMk/>
            <pc:sldMk cId="2392733659" sldId="287"/>
            <ac:spMk id="5" creationId="{2FE3C513-411D-20D5-ECBA-1D327FE5EE0F}"/>
          </ac:spMkLst>
        </pc:spChg>
      </pc:sldChg>
      <pc:sldChg chg="modSp mod modNotesTx">
        <pc:chgData name="Tobar, Malena" userId="9230a1f3-c5c2-40c2-b18e-6efb2e99c739" providerId="ADAL" clId="{51A41E0A-7C73-5A3A-AF27-64F1971112DD}" dt="2025-08-21T20:09:09.929" v="613" actId="20577"/>
        <pc:sldMkLst>
          <pc:docMk/>
          <pc:sldMk cId="58486150" sldId="289"/>
        </pc:sldMkLst>
        <pc:spChg chg="mod">
          <ac:chgData name="Tobar, Malena" userId="9230a1f3-c5c2-40c2-b18e-6efb2e99c739" providerId="ADAL" clId="{51A41E0A-7C73-5A3A-AF27-64F1971112DD}" dt="2025-08-21T20:08:28.658" v="568" actId="790"/>
          <ac:spMkLst>
            <pc:docMk/>
            <pc:sldMk cId="58486150" sldId="289"/>
            <ac:spMk id="2" creationId="{77A00FE0-84CA-CA79-4B3C-49D299CD952E}"/>
          </ac:spMkLst>
        </pc:spChg>
      </pc:sldChg>
      <pc:sldChg chg="modSp del mod">
        <pc:chgData name="Tobar, Malena" userId="9230a1f3-c5c2-40c2-b18e-6efb2e99c739" providerId="ADAL" clId="{51A41E0A-7C73-5A3A-AF27-64F1971112DD}" dt="2025-08-21T20:03:14.941" v="477" actId="2696"/>
        <pc:sldMkLst>
          <pc:docMk/>
          <pc:sldMk cId="2652649245" sldId="290"/>
        </pc:sldMkLst>
      </pc:sldChg>
      <pc:sldMasterChg chg="modSldLayout">
        <pc:chgData name="Tobar, Malena" userId="9230a1f3-c5c2-40c2-b18e-6efb2e99c739" providerId="ADAL" clId="{51A41E0A-7C73-5A3A-AF27-64F1971112DD}" dt="2025-08-19T16:20:08.076" v="10"/>
        <pc:sldMasterMkLst>
          <pc:docMk/>
          <pc:sldMasterMk cId="0" sldId="2147483648"/>
        </pc:sldMasterMkLst>
        <pc:sldLayoutChg chg="addSp delSp modSp mod">
          <pc:chgData name="Tobar, Malena" userId="9230a1f3-c5c2-40c2-b18e-6efb2e99c739" providerId="ADAL" clId="{51A41E0A-7C73-5A3A-AF27-64F1971112DD}" dt="2025-08-14T17:11:54.281" v="1"/>
          <pc:sldLayoutMkLst>
            <pc:docMk/>
            <pc:sldMasterMk cId="0" sldId="2147483648"/>
            <pc:sldLayoutMk cId="0" sldId="2147483655"/>
          </pc:sldLayoutMkLst>
          <pc:spChg chg="add mod">
            <ac:chgData name="Tobar, Malena" userId="9230a1f3-c5c2-40c2-b18e-6efb2e99c739" providerId="ADAL" clId="{51A41E0A-7C73-5A3A-AF27-64F1971112DD}" dt="2025-08-14T17:11:54.281" v="1"/>
            <ac:spMkLst>
              <pc:docMk/>
              <pc:sldMasterMk cId="0" sldId="2147483648"/>
              <pc:sldLayoutMk cId="0" sldId="2147483655"/>
              <ac:spMk id="8" creationId="{25266135-FE8A-D0D7-E95E-DB3D1429D6D0}"/>
            </ac:spMkLst>
          </pc:spChg>
          <pc:spChg chg="add mod">
            <ac:chgData name="Tobar, Malena" userId="9230a1f3-c5c2-40c2-b18e-6efb2e99c739" providerId="ADAL" clId="{51A41E0A-7C73-5A3A-AF27-64F1971112DD}" dt="2025-08-14T17:11:54.281" v="1"/>
            <ac:spMkLst>
              <pc:docMk/>
              <pc:sldMasterMk cId="0" sldId="2147483648"/>
              <pc:sldLayoutMk cId="0" sldId="2147483655"/>
              <ac:spMk id="9" creationId="{0F09F8F6-8EFE-496B-B3CA-5D9E65B3042C}"/>
            </ac:spMkLst>
          </pc:spChg>
          <pc:spChg chg="add mod">
            <ac:chgData name="Tobar, Malena" userId="9230a1f3-c5c2-40c2-b18e-6efb2e99c739" providerId="ADAL" clId="{51A41E0A-7C73-5A3A-AF27-64F1971112DD}" dt="2025-08-14T17:11:54.281" v="1"/>
            <ac:spMkLst>
              <pc:docMk/>
              <pc:sldMasterMk cId="0" sldId="2147483648"/>
              <pc:sldLayoutMk cId="0" sldId="2147483655"/>
              <ac:spMk id="10" creationId="{15CBAC2C-8DCC-5409-3933-43ABDF8E1C6D}"/>
            </ac:spMkLst>
          </pc:spChg>
          <pc:spChg chg="add mod">
            <ac:chgData name="Tobar, Malena" userId="9230a1f3-c5c2-40c2-b18e-6efb2e99c739" providerId="ADAL" clId="{51A41E0A-7C73-5A3A-AF27-64F1971112DD}" dt="2025-08-14T17:11:54.281" v="1"/>
            <ac:spMkLst>
              <pc:docMk/>
              <pc:sldMasterMk cId="0" sldId="2147483648"/>
              <pc:sldLayoutMk cId="0" sldId="2147483655"/>
              <ac:spMk id="11" creationId="{CC392DE3-376C-68BB-24DF-EDB3EDAD9C9E}"/>
            </ac:spMkLst>
          </pc:spChg>
          <pc:spChg chg="mod">
            <ac:chgData name="Tobar, Malena" userId="9230a1f3-c5c2-40c2-b18e-6efb2e99c739" providerId="ADAL" clId="{51A41E0A-7C73-5A3A-AF27-64F1971112DD}" dt="2025-08-14T17:11:54.281" v="1"/>
            <ac:spMkLst>
              <pc:docMk/>
              <pc:sldMasterMk cId="0" sldId="2147483648"/>
              <pc:sldLayoutMk cId="0" sldId="2147483655"/>
              <ac:spMk id="13" creationId="{24583789-0E3F-FE9B-0D30-6E2FF62EF312}"/>
            </ac:spMkLst>
          </pc:spChg>
          <pc:spChg chg="mod">
            <ac:chgData name="Tobar, Malena" userId="9230a1f3-c5c2-40c2-b18e-6efb2e99c739" providerId="ADAL" clId="{51A41E0A-7C73-5A3A-AF27-64F1971112DD}" dt="2025-08-14T17:11:54.281" v="1"/>
            <ac:spMkLst>
              <pc:docMk/>
              <pc:sldMasterMk cId="0" sldId="2147483648"/>
              <pc:sldLayoutMk cId="0" sldId="2147483655"/>
              <ac:spMk id="14" creationId="{720C5EFC-49A8-3845-BEDE-2BC9D874E3CD}"/>
            </ac:spMkLst>
          </pc:spChg>
          <pc:spChg chg="add mod">
            <ac:chgData name="Tobar, Malena" userId="9230a1f3-c5c2-40c2-b18e-6efb2e99c739" providerId="ADAL" clId="{51A41E0A-7C73-5A3A-AF27-64F1971112DD}" dt="2025-08-14T17:11:54.281" v="1"/>
            <ac:spMkLst>
              <pc:docMk/>
              <pc:sldMasterMk cId="0" sldId="2147483648"/>
              <pc:sldLayoutMk cId="0" sldId="2147483655"/>
              <ac:spMk id="15" creationId="{C66058B2-9CD8-C8AD-8041-36CF6DCC8285}"/>
            </ac:spMkLst>
          </pc:spChg>
          <pc:grpChg chg="add mod">
            <ac:chgData name="Tobar, Malena" userId="9230a1f3-c5c2-40c2-b18e-6efb2e99c739" providerId="ADAL" clId="{51A41E0A-7C73-5A3A-AF27-64F1971112DD}" dt="2025-08-14T17:11:54.281" v="1"/>
            <ac:grpSpMkLst>
              <pc:docMk/>
              <pc:sldMasterMk cId="0" sldId="2147483648"/>
              <pc:sldLayoutMk cId="0" sldId="2147483655"/>
              <ac:grpSpMk id="12" creationId="{F49ECEC7-1370-4CB7-A0A5-BA5B86959A91}"/>
            </ac:grpSpMkLst>
          </pc:grpChg>
          <pc:picChg chg="add mod">
            <ac:chgData name="Tobar, Malena" userId="9230a1f3-c5c2-40c2-b18e-6efb2e99c739" providerId="ADAL" clId="{51A41E0A-7C73-5A3A-AF27-64F1971112DD}" dt="2025-08-14T17:11:54.281" v="1"/>
            <ac:picMkLst>
              <pc:docMk/>
              <pc:sldMasterMk cId="0" sldId="2147483648"/>
              <pc:sldLayoutMk cId="0" sldId="2147483655"/>
              <ac:picMk id="4" creationId="{73A0F152-59DC-0D34-D6A7-C51A29EC61E8}"/>
            </ac:picMkLst>
          </pc:picChg>
          <pc:picChg chg="add mod">
            <ac:chgData name="Tobar, Malena" userId="9230a1f3-c5c2-40c2-b18e-6efb2e99c739" providerId="ADAL" clId="{51A41E0A-7C73-5A3A-AF27-64F1971112DD}" dt="2025-08-14T17:11:54.281" v="1"/>
            <ac:picMkLst>
              <pc:docMk/>
              <pc:sldMasterMk cId="0" sldId="2147483648"/>
              <pc:sldLayoutMk cId="0" sldId="2147483655"/>
              <ac:picMk id="16" creationId="{D628BCC1-7050-F2DD-B70C-A908BFC58F5E}"/>
            </ac:picMkLst>
          </pc:picChg>
        </pc:sldLayoutChg>
        <pc:sldLayoutChg chg="addSp delSp modSp mod">
          <pc:chgData name="Tobar, Malena" userId="9230a1f3-c5c2-40c2-b18e-6efb2e99c739" providerId="ADAL" clId="{51A41E0A-7C73-5A3A-AF27-64F1971112DD}" dt="2025-08-14T17:12:37.405" v="8" actId="1076"/>
          <pc:sldLayoutMkLst>
            <pc:docMk/>
            <pc:sldMasterMk cId="0" sldId="2147483648"/>
            <pc:sldLayoutMk cId="1379526535" sldId="2147483670"/>
          </pc:sldLayoutMkLst>
          <pc:spChg chg="add mod">
            <ac:chgData name="Tobar, Malena" userId="9230a1f3-c5c2-40c2-b18e-6efb2e99c739" providerId="ADAL" clId="{51A41E0A-7C73-5A3A-AF27-64F1971112DD}" dt="2025-08-14T17:12:31.352" v="6"/>
            <ac:spMkLst>
              <pc:docMk/>
              <pc:sldMasterMk cId="0" sldId="2147483648"/>
              <pc:sldLayoutMk cId="1379526535" sldId="2147483670"/>
              <ac:spMk id="2" creationId="{669EB3CB-1F6D-403A-2B33-7A0D4E371BAF}"/>
            </ac:spMkLst>
          </pc:spChg>
          <pc:spChg chg="topLvl">
            <ac:chgData name="Tobar, Malena" userId="9230a1f3-c5c2-40c2-b18e-6efb2e99c739" providerId="ADAL" clId="{51A41E0A-7C73-5A3A-AF27-64F1971112DD}" dt="2025-08-14T17:12:29.976" v="5" actId="478"/>
            <ac:spMkLst>
              <pc:docMk/>
              <pc:sldMasterMk cId="0" sldId="2147483648"/>
              <pc:sldLayoutMk cId="1379526535" sldId="2147483670"/>
              <ac:spMk id="8" creationId="{3F610FF4-2B60-ABC1-FB94-125F76CF7806}"/>
            </ac:spMkLst>
          </pc:spChg>
          <pc:spChg chg="add mod">
            <ac:chgData name="Tobar, Malena" userId="9230a1f3-c5c2-40c2-b18e-6efb2e99c739" providerId="ADAL" clId="{51A41E0A-7C73-5A3A-AF27-64F1971112DD}" dt="2025-08-14T17:12:31.352" v="6"/>
            <ac:spMkLst>
              <pc:docMk/>
              <pc:sldMasterMk cId="0" sldId="2147483648"/>
              <pc:sldLayoutMk cId="1379526535" sldId="2147483670"/>
              <ac:spMk id="10" creationId="{91CF3107-2FD8-0D96-6635-C7C10DEEA32D}"/>
            </ac:spMkLst>
          </pc:spChg>
          <pc:picChg chg="mod">
            <ac:chgData name="Tobar, Malena" userId="9230a1f3-c5c2-40c2-b18e-6efb2e99c739" providerId="ADAL" clId="{51A41E0A-7C73-5A3A-AF27-64F1971112DD}" dt="2025-08-14T17:12:37.405" v="8" actId="1076"/>
            <ac:picMkLst>
              <pc:docMk/>
              <pc:sldMasterMk cId="0" sldId="2147483648"/>
              <pc:sldLayoutMk cId="1379526535" sldId="2147483670"/>
              <ac:picMk id="3" creationId="{A0BDA4DC-1B83-6A00-C0BD-058CC744263B}"/>
            </ac:picMkLst>
          </pc:picChg>
        </pc:sldLayoutChg>
        <pc:sldLayoutChg chg="addSp delSp modSp mod">
          <pc:chgData name="Tobar, Malena" userId="9230a1f3-c5c2-40c2-b18e-6efb2e99c739" providerId="ADAL" clId="{51A41E0A-7C73-5A3A-AF27-64F1971112DD}" dt="2025-08-19T16:20:08.076" v="10"/>
          <pc:sldLayoutMkLst>
            <pc:docMk/>
            <pc:sldMasterMk cId="0" sldId="2147483648"/>
            <pc:sldLayoutMk cId="3117666292" sldId="2147483671"/>
          </pc:sldLayoutMkLst>
          <pc:spChg chg="add mod">
            <ac:chgData name="Tobar, Malena" userId="9230a1f3-c5c2-40c2-b18e-6efb2e99c739" providerId="ADAL" clId="{51A41E0A-7C73-5A3A-AF27-64F1971112DD}" dt="2025-08-19T16:20:08.076" v="10"/>
            <ac:spMkLst>
              <pc:docMk/>
              <pc:sldMasterMk cId="0" sldId="2147483648"/>
              <pc:sldLayoutMk cId="3117666292" sldId="2147483671"/>
              <ac:spMk id="7" creationId="{57F85D7B-0CD7-9AD1-E293-8B197BB63DB9}"/>
            </ac:spMkLst>
          </pc:spChg>
          <pc:spChg chg="add mod">
            <ac:chgData name="Tobar, Malena" userId="9230a1f3-c5c2-40c2-b18e-6efb2e99c739" providerId="ADAL" clId="{51A41E0A-7C73-5A3A-AF27-64F1971112DD}" dt="2025-08-19T16:20:08.076" v="10"/>
            <ac:spMkLst>
              <pc:docMk/>
              <pc:sldMasterMk cId="0" sldId="2147483648"/>
              <pc:sldLayoutMk cId="3117666292" sldId="2147483671"/>
              <ac:spMk id="9" creationId="{E2C5C23C-869D-F8CC-FEF5-734B5E639320}"/>
            </ac:spMkLst>
          </pc:spChg>
          <pc:spChg chg="add mod">
            <ac:chgData name="Tobar, Malena" userId="9230a1f3-c5c2-40c2-b18e-6efb2e99c739" providerId="ADAL" clId="{51A41E0A-7C73-5A3A-AF27-64F1971112DD}" dt="2025-08-19T16:20:08.076" v="10"/>
            <ac:spMkLst>
              <pc:docMk/>
              <pc:sldMasterMk cId="0" sldId="2147483648"/>
              <pc:sldLayoutMk cId="3117666292" sldId="2147483671"/>
              <ac:spMk id="10" creationId="{EC7F360A-2575-7576-C83C-3EB9AD5068B6}"/>
            </ac:spMkLst>
          </pc:spChg>
          <pc:picChg chg="add mod">
            <ac:chgData name="Tobar, Malena" userId="9230a1f3-c5c2-40c2-b18e-6efb2e99c739" providerId="ADAL" clId="{51A41E0A-7C73-5A3A-AF27-64F1971112DD}" dt="2025-08-19T16:20:08.076" v="10"/>
            <ac:picMkLst>
              <pc:docMk/>
              <pc:sldMasterMk cId="0" sldId="2147483648"/>
              <pc:sldLayoutMk cId="3117666292" sldId="2147483671"/>
              <ac:picMk id="6" creationId="{5020BD48-57EA-EC30-ADFB-9F7253179634}"/>
            </ac:picMkLst>
          </pc:picChg>
          <pc:picChg chg="add mod">
            <ac:chgData name="Tobar, Malena" userId="9230a1f3-c5c2-40c2-b18e-6efb2e99c739" providerId="ADAL" clId="{51A41E0A-7C73-5A3A-AF27-64F1971112DD}" dt="2025-08-19T16:20:08.076" v="10"/>
            <ac:picMkLst>
              <pc:docMk/>
              <pc:sldMasterMk cId="0" sldId="2147483648"/>
              <pc:sldLayoutMk cId="3117666292" sldId="2147483671"/>
              <ac:picMk id="8" creationId="{0C53A953-B47E-84DE-6C90-A296F2BDEA1B}"/>
            </ac:picMkLst>
          </pc:picChg>
        </pc:sldLayoutChg>
        <pc:sldLayoutChg chg="addSp delSp modSp mod">
          <pc:chgData name="Tobar, Malena" userId="9230a1f3-c5c2-40c2-b18e-6efb2e99c739" providerId="ADAL" clId="{51A41E0A-7C73-5A3A-AF27-64F1971112DD}" dt="2025-08-14T17:12:07.837" v="3"/>
          <pc:sldLayoutMkLst>
            <pc:docMk/>
            <pc:sldMasterMk cId="0" sldId="2147483648"/>
            <pc:sldLayoutMk cId="2105013169" sldId="2147483672"/>
          </pc:sldLayoutMkLst>
          <pc:spChg chg="add mod">
            <ac:chgData name="Tobar, Malena" userId="9230a1f3-c5c2-40c2-b18e-6efb2e99c739" providerId="ADAL" clId="{51A41E0A-7C73-5A3A-AF27-64F1971112DD}" dt="2025-08-14T17:12:07.837" v="3"/>
            <ac:spMkLst>
              <pc:docMk/>
              <pc:sldMasterMk cId="0" sldId="2147483648"/>
              <pc:sldLayoutMk cId="2105013169" sldId="2147483672"/>
              <ac:spMk id="6" creationId="{15683C93-6D76-3B89-1018-E28DF42A62E1}"/>
            </ac:spMkLst>
          </pc:spChg>
        </pc:sldLayoutChg>
      </pc:sldMasterChg>
      <pc:sldMasterChg chg="modSp mod modSldLayout">
        <pc:chgData name="Tobar, Malena" userId="9230a1f3-c5c2-40c2-b18e-6efb2e99c739" providerId="ADAL" clId="{51A41E0A-7C73-5A3A-AF27-64F1971112DD}" dt="2025-08-19T16:28:38.917" v="183"/>
        <pc:sldMasterMkLst>
          <pc:docMk/>
          <pc:sldMasterMk cId="2113399045" sldId="2147483660"/>
        </pc:sldMasterMkLst>
        <pc:spChg chg="mod">
          <ac:chgData name="Tobar, Malena" userId="9230a1f3-c5c2-40c2-b18e-6efb2e99c739" providerId="ADAL" clId="{51A41E0A-7C73-5A3A-AF27-64F1971112DD}" dt="2025-08-19T16:22:13.294" v="35" actId="20577"/>
          <ac:spMkLst>
            <pc:docMk/>
            <pc:sldMasterMk cId="2113399045" sldId="2147483660"/>
            <ac:spMk id="3" creationId="{D702BAF9-6071-A275-BF21-8ABEC3F128DE}"/>
          </ac:spMkLst>
        </pc:spChg>
        <pc:sldLayoutChg chg="addSp delSp modSp mod">
          <pc:chgData name="Tobar, Malena" userId="9230a1f3-c5c2-40c2-b18e-6efb2e99c739" providerId="ADAL" clId="{51A41E0A-7C73-5A3A-AF27-64F1971112DD}" dt="2025-08-19T16:22:30.783" v="41" actId="20577"/>
          <pc:sldLayoutMkLst>
            <pc:docMk/>
            <pc:sldMasterMk cId="2113399045" sldId="2147483660"/>
            <pc:sldLayoutMk cId="2923927821" sldId="2147483662"/>
          </pc:sldLayoutMkLst>
          <pc:spChg chg="add mod">
            <ac:chgData name="Tobar, Malena" userId="9230a1f3-c5c2-40c2-b18e-6efb2e99c739" providerId="ADAL" clId="{51A41E0A-7C73-5A3A-AF27-64F1971112DD}" dt="2025-08-19T16:22:30.783" v="41" actId="20577"/>
            <ac:spMkLst>
              <pc:docMk/>
              <pc:sldMasterMk cId="2113399045" sldId="2147483660"/>
              <pc:sldLayoutMk cId="2923927821" sldId="2147483662"/>
              <ac:spMk id="2" creationId="{36DA7AB4-0533-445D-5B18-7DA26094B5E3}"/>
            </ac:spMkLst>
          </pc:spChg>
        </pc:sldLayoutChg>
        <pc:sldLayoutChg chg="modSp mod">
          <pc:chgData name="Tobar, Malena" userId="9230a1f3-c5c2-40c2-b18e-6efb2e99c739" providerId="ADAL" clId="{51A41E0A-7C73-5A3A-AF27-64F1971112DD}" dt="2025-08-19T16:27:36.094" v="113" actId="20577"/>
          <pc:sldLayoutMkLst>
            <pc:docMk/>
            <pc:sldMasterMk cId="2113399045" sldId="2147483660"/>
            <pc:sldLayoutMk cId="3347925749" sldId="2147483663"/>
          </pc:sldLayoutMkLst>
          <pc:spChg chg="mod">
            <ac:chgData name="Tobar, Malena" userId="9230a1f3-c5c2-40c2-b18e-6efb2e99c739" providerId="ADAL" clId="{51A41E0A-7C73-5A3A-AF27-64F1971112DD}" dt="2025-08-19T16:27:36.094" v="113" actId="20577"/>
            <ac:spMkLst>
              <pc:docMk/>
              <pc:sldMasterMk cId="2113399045" sldId="2147483660"/>
              <pc:sldLayoutMk cId="3347925749" sldId="2147483663"/>
              <ac:spMk id="2" creationId="{3E4BEF51-4958-2B9C-52BA-142C49F32432}"/>
            </ac:spMkLst>
          </pc:spChg>
        </pc:sldLayoutChg>
        <pc:sldLayoutChg chg="addSp delSp modSp mod">
          <pc:chgData name="Tobar, Malena" userId="9230a1f3-c5c2-40c2-b18e-6efb2e99c739" providerId="ADAL" clId="{51A41E0A-7C73-5A3A-AF27-64F1971112DD}" dt="2025-08-19T16:28:22.395" v="181"/>
          <pc:sldLayoutMkLst>
            <pc:docMk/>
            <pc:sldMasterMk cId="2113399045" sldId="2147483660"/>
            <pc:sldLayoutMk cId="126326423" sldId="2147483664"/>
          </pc:sldLayoutMkLst>
          <pc:spChg chg="add mod">
            <ac:chgData name="Tobar, Malena" userId="9230a1f3-c5c2-40c2-b18e-6efb2e99c739" providerId="ADAL" clId="{51A41E0A-7C73-5A3A-AF27-64F1971112DD}" dt="2025-08-19T16:28:22.395" v="181"/>
            <ac:spMkLst>
              <pc:docMk/>
              <pc:sldMasterMk cId="2113399045" sldId="2147483660"/>
              <pc:sldLayoutMk cId="126326423" sldId="2147483664"/>
              <ac:spMk id="2" creationId="{AC5E8FC9-1C0B-DCAF-1D4C-37523D83D6BC}"/>
            </ac:spMkLst>
          </pc:spChg>
        </pc:sldLayoutChg>
        <pc:sldLayoutChg chg="modSp mod">
          <pc:chgData name="Tobar, Malena" userId="9230a1f3-c5c2-40c2-b18e-6efb2e99c739" providerId="ADAL" clId="{51A41E0A-7C73-5A3A-AF27-64F1971112DD}" dt="2025-08-19T16:27:53.137" v="142" actId="20577"/>
          <pc:sldLayoutMkLst>
            <pc:docMk/>
            <pc:sldMasterMk cId="2113399045" sldId="2147483660"/>
            <pc:sldLayoutMk cId="2291955193" sldId="2147483668"/>
          </pc:sldLayoutMkLst>
          <pc:spChg chg="mod">
            <ac:chgData name="Tobar, Malena" userId="9230a1f3-c5c2-40c2-b18e-6efb2e99c739" providerId="ADAL" clId="{51A41E0A-7C73-5A3A-AF27-64F1971112DD}" dt="2025-08-19T16:27:53.137" v="142" actId="20577"/>
            <ac:spMkLst>
              <pc:docMk/>
              <pc:sldMasterMk cId="2113399045" sldId="2147483660"/>
              <pc:sldLayoutMk cId="2291955193" sldId="2147483668"/>
              <ac:spMk id="2" creationId="{3A31D424-BB70-4637-4E55-1FDED185A759}"/>
            </ac:spMkLst>
          </pc:spChg>
        </pc:sldLayoutChg>
        <pc:sldLayoutChg chg="modSp mod">
          <pc:chgData name="Tobar, Malena" userId="9230a1f3-c5c2-40c2-b18e-6efb2e99c739" providerId="ADAL" clId="{51A41E0A-7C73-5A3A-AF27-64F1971112DD}" dt="2025-08-19T16:28:10.236" v="179" actId="20577"/>
          <pc:sldLayoutMkLst>
            <pc:docMk/>
            <pc:sldMasterMk cId="2113399045" sldId="2147483660"/>
            <pc:sldLayoutMk cId="3645915490" sldId="2147483669"/>
          </pc:sldLayoutMkLst>
          <pc:spChg chg="mod">
            <ac:chgData name="Tobar, Malena" userId="9230a1f3-c5c2-40c2-b18e-6efb2e99c739" providerId="ADAL" clId="{51A41E0A-7C73-5A3A-AF27-64F1971112DD}" dt="2025-08-19T16:28:10.236" v="179" actId="20577"/>
            <ac:spMkLst>
              <pc:docMk/>
              <pc:sldMasterMk cId="2113399045" sldId="2147483660"/>
              <pc:sldLayoutMk cId="3645915490" sldId="2147483669"/>
              <ac:spMk id="5" creationId="{A6EAD622-361E-E05A-7C09-F7BE95C7625C}"/>
            </ac:spMkLst>
          </pc:spChg>
        </pc:sldLayoutChg>
        <pc:sldLayoutChg chg="addSp delSp modSp mod">
          <pc:chgData name="Tobar, Malena" userId="9230a1f3-c5c2-40c2-b18e-6efb2e99c739" providerId="ADAL" clId="{51A41E0A-7C73-5A3A-AF27-64F1971112DD}" dt="2025-08-19T16:28:38.917" v="183"/>
          <pc:sldLayoutMkLst>
            <pc:docMk/>
            <pc:sldMasterMk cId="2113399045" sldId="2147483660"/>
            <pc:sldLayoutMk cId="1243331843" sldId="2147483675"/>
          </pc:sldLayoutMkLst>
          <pc:spChg chg="add mod">
            <ac:chgData name="Tobar, Malena" userId="9230a1f3-c5c2-40c2-b18e-6efb2e99c739" providerId="ADAL" clId="{51A41E0A-7C73-5A3A-AF27-64F1971112DD}" dt="2025-08-19T16:28:38.917" v="183"/>
            <ac:spMkLst>
              <pc:docMk/>
              <pc:sldMasterMk cId="2113399045" sldId="2147483660"/>
              <pc:sldLayoutMk cId="1243331843" sldId="2147483675"/>
              <ac:spMk id="6" creationId="{3CDC661F-9932-88DF-37EC-7131584BB233}"/>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10/6/25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sz="1200" b="1" kern="1200" noProof="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Considere esta cita de C.S. Lewis: «Somos criaturas asustadizas que pierden el tiempo con la bebida, el sexo y la ambición cuando se nos está ofreciendo una alegría infinita, como un niño ignorante que quiere seguir jugando con el barro en los suburbios porque no se puede imaginar lo que significa el ofrecimiento de unas vacaciones junto al mar. Nos quedamos contentos con demasiada facilidad».</a:t>
            </a:r>
            <a:r>
              <a:rPr lang="es-ES_tradnl" sz="1200" kern="1200" baseline="30000" dirty="0">
                <a:solidFill>
                  <a:schemeClr val="tx1"/>
                </a:solidFill>
                <a:effectLst/>
                <a:latin typeface="+mn-lt"/>
                <a:ea typeface="+mn-ea"/>
                <a:cs typeface="+mn-cs"/>
              </a:rPr>
              <a:t>1</a:t>
            </a:r>
            <a:endParaRPr lang="es-ES_tradnl" sz="1200" kern="1200" dirty="0">
              <a:solidFill>
                <a:schemeClr val="tx1"/>
              </a:solidFill>
              <a:effectLst/>
              <a:latin typeface="+mn-lt"/>
              <a:ea typeface="+mn-ea"/>
              <a:cs typeface="+mn-cs"/>
            </a:endParaRPr>
          </a:p>
          <a:p>
            <a:endParaRPr lang="es-ES_tradnl" sz="1200" b="1"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inicial—Contentarse con demasiada facilidad</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¿Puede pensar en un ejemplo de alguien que se «contenta con demasiada facilidad», y alcanza mucho menos de lo que podría haber recibido o logrado? </a:t>
            </a:r>
            <a:r>
              <a:rPr lang="es-ES_tradnl" sz="1200" kern="1200" dirty="0">
                <a:solidFill>
                  <a:schemeClr val="tx1"/>
                </a:solidFill>
                <a:effectLst/>
                <a:latin typeface="+mn-lt"/>
                <a:ea typeface="+mn-ea"/>
                <a:cs typeface="+mn-cs"/>
              </a:rPr>
              <a:t>Sin compartir detalles personales, los alumnos hablan sobre esto con una o dos personas. ¿Cuáles son algunas razones de que una persona podría contentarse de esta manera?</a:t>
            </a:r>
          </a:p>
          <a:p>
            <a:endParaRPr lang="es-ES_tradnl" sz="1200" b="1" i="1"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En Juan 6, Jesús se encuentra con algunas personas que, en palabras de C.S. Lewis, se contentan «con demasiada facilidad». Jesús los desafía a cambiar su enfoque de las cosas temporales a las cosas eternas, de lo físico a lo espiritual. Cuando busquen lo que verdaderamente perdura, lo encontrarán en Él.</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dirty="0">
                <a:effectLst/>
                <a:latin typeface="Franklin Gothic Book" panose="020B0503020102020204" pitchFamily="34" charset="0"/>
              </a:rPr>
              <a:t>Juan 6:32–35</a:t>
            </a:r>
          </a:p>
          <a:p>
            <a:endParaRPr lang="es-ES_tradnl" dirty="0">
              <a:effectLst/>
              <a:latin typeface="Franklin Gothic Book" panose="020B0503020102020204" pitchFamily="34" charset="0"/>
            </a:endParaRPr>
          </a:p>
          <a:p>
            <a:r>
              <a:rPr lang="es-ES_tradnl" sz="1200" b="1" i="0" u="none" strike="noStrike" kern="1200" baseline="30000" dirty="0">
                <a:solidFill>
                  <a:schemeClr val="tx1"/>
                </a:solidFill>
                <a:effectLst/>
                <a:latin typeface="+mn-lt"/>
                <a:ea typeface="+mn-ea"/>
                <a:cs typeface="+mn-cs"/>
              </a:rPr>
              <a:t>32 </a:t>
            </a:r>
            <a:r>
              <a:rPr lang="es-ES_tradnl" sz="1200" b="0" i="0" u="none" strike="noStrike" kern="1200" dirty="0">
                <a:solidFill>
                  <a:schemeClr val="tx1"/>
                </a:solidFill>
                <a:effectLst/>
                <a:latin typeface="+mn-lt"/>
                <a:ea typeface="+mn-ea"/>
                <a:cs typeface="+mn-cs"/>
              </a:rPr>
              <a:t>Y Jesús les dijo: De cierto, de cierto os digo: No os dio Moisés el pan del cielo, mas mi Padre os da el verdadero pan del cielo. </a:t>
            </a:r>
            <a:r>
              <a:rPr lang="es-ES_tradnl" sz="1200" b="1" i="0" u="none" strike="noStrike" kern="1200" baseline="30000" dirty="0">
                <a:solidFill>
                  <a:schemeClr val="tx1"/>
                </a:solidFill>
                <a:effectLst/>
                <a:latin typeface="+mn-lt"/>
                <a:ea typeface="+mn-ea"/>
                <a:cs typeface="+mn-cs"/>
              </a:rPr>
              <a:t>33 </a:t>
            </a:r>
            <a:r>
              <a:rPr lang="es-ES_tradnl" sz="1200" b="0" i="0" u="none" strike="noStrike" kern="1200" dirty="0">
                <a:solidFill>
                  <a:schemeClr val="tx1"/>
                </a:solidFill>
                <a:effectLst/>
                <a:latin typeface="+mn-lt"/>
                <a:ea typeface="+mn-ea"/>
                <a:cs typeface="+mn-cs"/>
              </a:rPr>
              <a:t>Porque el pan de Dios es aquel que descendió del cielo y da vida al mundo. </a:t>
            </a:r>
            <a:r>
              <a:rPr lang="es-ES_tradnl" sz="1200" b="1" i="0" u="none" strike="noStrike" kern="1200" baseline="30000" dirty="0">
                <a:solidFill>
                  <a:schemeClr val="tx1"/>
                </a:solidFill>
                <a:effectLst/>
                <a:latin typeface="+mn-lt"/>
                <a:ea typeface="+mn-ea"/>
                <a:cs typeface="+mn-cs"/>
              </a:rPr>
              <a:t>34 </a:t>
            </a:r>
            <a:r>
              <a:rPr lang="es-ES_tradnl" sz="1200" b="0" i="0" u="none" strike="noStrike" kern="1200" dirty="0">
                <a:solidFill>
                  <a:schemeClr val="tx1"/>
                </a:solidFill>
                <a:effectLst/>
                <a:latin typeface="+mn-lt"/>
                <a:ea typeface="+mn-ea"/>
                <a:cs typeface="+mn-cs"/>
              </a:rPr>
              <a:t>Le dijeron: Señor, danos siempre este pan.</a:t>
            </a:r>
          </a:p>
          <a:p>
            <a:r>
              <a:rPr lang="es-ES_tradnl" sz="1200" b="1" i="0" u="none" strike="noStrike" kern="1200" baseline="30000" dirty="0">
                <a:solidFill>
                  <a:schemeClr val="tx1"/>
                </a:solidFill>
                <a:effectLst/>
                <a:latin typeface="+mn-lt"/>
                <a:ea typeface="+mn-ea"/>
                <a:cs typeface="+mn-cs"/>
              </a:rPr>
              <a:t>35 </a:t>
            </a:r>
            <a:r>
              <a:rPr lang="es-ES_tradnl" sz="1200" b="0" i="0" u="none" strike="noStrike" kern="1200" dirty="0">
                <a:solidFill>
                  <a:schemeClr val="tx1"/>
                </a:solidFill>
                <a:effectLst/>
                <a:latin typeface="+mn-lt"/>
                <a:ea typeface="+mn-ea"/>
                <a:cs typeface="+mn-cs"/>
              </a:rPr>
              <a:t>Jesús les dijo: Yo soy el pan de vida; el que a mí viene, nunca tendrá hambre; y el que en mí cree, no tendrá sed jamás.</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dirty="0">
                <a:effectLst/>
                <a:latin typeface="Franklin Gothic Book" panose="020B0503020102020204" pitchFamily="34" charset="0"/>
              </a:rPr>
              <a:t>Juan 6:36–37</a:t>
            </a:r>
          </a:p>
          <a:p>
            <a:endParaRPr lang="es-ES_tradnl" b="1" dirty="0">
              <a:effectLst/>
              <a:latin typeface="Franklin Gothic Book" panose="020B0503020102020204" pitchFamily="34" charset="0"/>
            </a:endParaRPr>
          </a:p>
          <a:p>
            <a:r>
              <a:rPr lang="es-ES_tradnl" sz="1200" b="1" i="0" u="none" strike="noStrike" kern="1200" baseline="30000" dirty="0">
                <a:solidFill>
                  <a:schemeClr val="tx1"/>
                </a:solidFill>
                <a:effectLst/>
                <a:latin typeface="+mn-lt"/>
                <a:ea typeface="+mn-ea"/>
                <a:cs typeface="+mn-cs"/>
              </a:rPr>
              <a:t>36 </a:t>
            </a:r>
            <a:r>
              <a:rPr lang="es-ES_tradnl" sz="1200" b="0" i="0" u="none" strike="noStrike" kern="1200" dirty="0">
                <a:solidFill>
                  <a:schemeClr val="tx1"/>
                </a:solidFill>
                <a:effectLst/>
                <a:latin typeface="+mn-lt"/>
                <a:ea typeface="+mn-ea"/>
                <a:cs typeface="+mn-cs"/>
              </a:rPr>
              <a:t>Mas os he dicho, que aunque me habéis visto, no creéis. </a:t>
            </a:r>
            <a:r>
              <a:rPr lang="es-ES_tradnl" sz="1200" b="1" i="0" u="none" strike="noStrike" kern="1200" baseline="30000" dirty="0">
                <a:solidFill>
                  <a:schemeClr val="tx1"/>
                </a:solidFill>
                <a:effectLst/>
                <a:latin typeface="+mn-lt"/>
                <a:ea typeface="+mn-ea"/>
                <a:cs typeface="+mn-cs"/>
              </a:rPr>
              <a:t>37 </a:t>
            </a:r>
            <a:r>
              <a:rPr lang="es-ES_tradnl" sz="1200" b="0" i="0" u="none" strike="noStrike" kern="1200" dirty="0">
                <a:solidFill>
                  <a:schemeClr val="tx1"/>
                </a:solidFill>
                <a:effectLst/>
                <a:latin typeface="+mn-lt"/>
                <a:ea typeface="+mn-ea"/>
                <a:cs typeface="+mn-cs"/>
              </a:rPr>
              <a:t>Todo lo que el Padre me da, vendrá a mí; y al que a mí viene, no le echo fuera.</a:t>
            </a:r>
            <a:endParaRPr lang="es-ES_tradnl"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dirty="0">
                <a:effectLst/>
                <a:latin typeface="Franklin Gothic Book" panose="020B0503020102020204" pitchFamily="34" charset="0"/>
              </a:rPr>
              <a:t>Juan 6:38–40</a:t>
            </a:r>
          </a:p>
          <a:p>
            <a:endParaRPr lang="es-ES_tradnl" dirty="0">
              <a:effectLst/>
              <a:latin typeface="Franklin Gothic Book" panose="020B0503020102020204" pitchFamily="34" charset="0"/>
            </a:endParaRPr>
          </a:p>
          <a:p>
            <a:r>
              <a:rPr lang="es-ES_tradnl" sz="1200" b="1" i="0" u="none" strike="noStrike" kern="1200" baseline="30000" dirty="0">
                <a:solidFill>
                  <a:schemeClr val="tx1"/>
                </a:solidFill>
                <a:effectLst/>
                <a:latin typeface="+mn-lt"/>
                <a:ea typeface="+mn-ea"/>
                <a:cs typeface="+mn-cs"/>
              </a:rPr>
              <a:t>38 </a:t>
            </a:r>
            <a:r>
              <a:rPr lang="es-ES_tradnl" sz="1200" b="0" i="0" u="none" strike="noStrike" kern="1200" dirty="0">
                <a:solidFill>
                  <a:schemeClr val="tx1"/>
                </a:solidFill>
                <a:effectLst/>
                <a:latin typeface="+mn-lt"/>
                <a:ea typeface="+mn-ea"/>
                <a:cs typeface="+mn-cs"/>
              </a:rPr>
              <a:t>Porque he descendido del cielo, no para hacer mi voluntad, sino la voluntad del que me envió.</a:t>
            </a:r>
            <a:r>
              <a:rPr lang="es-ES_tradnl" sz="1200" b="1" i="0" u="none" strike="noStrike" kern="1200" baseline="30000" dirty="0">
                <a:solidFill>
                  <a:schemeClr val="tx1"/>
                </a:solidFill>
                <a:effectLst/>
                <a:latin typeface="+mn-lt"/>
                <a:ea typeface="+mn-ea"/>
                <a:cs typeface="+mn-cs"/>
              </a:rPr>
              <a:t>39 </a:t>
            </a:r>
            <a:r>
              <a:rPr lang="es-ES_tradnl" sz="1200" b="0" i="0" u="none" strike="noStrike" kern="1200" dirty="0">
                <a:solidFill>
                  <a:schemeClr val="tx1"/>
                </a:solidFill>
                <a:effectLst/>
                <a:latin typeface="+mn-lt"/>
                <a:ea typeface="+mn-ea"/>
                <a:cs typeface="+mn-cs"/>
              </a:rPr>
              <a:t>Y esta es la voluntad del Padre, el que me envió: Que de todo lo que me diere, no pierda yo nada, sino que lo resucite en el día postrero. </a:t>
            </a:r>
            <a:r>
              <a:rPr lang="es-ES_tradnl" sz="1200" b="1" i="0" u="none" strike="noStrike" kern="1200" baseline="30000" dirty="0">
                <a:solidFill>
                  <a:schemeClr val="tx1"/>
                </a:solidFill>
                <a:effectLst/>
                <a:latin typeface="+mn-lt"/>
                <a:ea typeface="+mn-ea"/>
                <a:cs typeface="+mn-cs"/>
              </a:rPr>
              <a:t>40 </a:t>
            </a:r>
            <a:r>
              <a:rPr lang="es-ES_tradnl" sz="1200" b="0" i="0" u="none" strike="noStrike" kern="1200" dirty="0">
                <a:solidFill>
                  <a:schemeClr val="tx1"/>
                </a:solidFill>
                <a:effectLst/>
                <a:latin typeface="+mn-lt"/>
                <a:ea typeface="+mn-ea"/>
                <a:cs typeface="+mn-cs"/>
              </a:rPr>
              <a:t>Y esta es la voluntad del que me ha enviado: Que todo aquel que ve al Hijo, y cree en él, tenga vida eterna; y yo le resucitaré en el día postrero.</a:t>
            </a:r>
            <a:endParaRPr lang="es-ES_tradnl"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Folleto—3: Versículo para memorizar — Juan 6:40 </a:t>
            </a:r>
            <a:r>
              <a:rPr lang="es-ES_tradnl" b="0" noProof="0" dirty="0">
                <a:solidFill>
                  <a:srgbClr val="141413"/>
                </a:solidFill>
                <a:effectLst/>
                <a:highlight>
                  <a:srgbClr val="00FFFF"/>
                </a:highlight>
                <a:latin typeface="Helvetica" pitchFamily="2" charset="0"/>
              </a:rPr>
              <a:t>(pg. 70,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r>
              <a:rPr lang="es-ES_tradnl" sz="1200" kern="1200" dirty="0">
                <a:solidFill>
                  <a:schemeClr val="tx1"/>
                </a:solidFill>
                <a:effectLst/>
                <a:highlight>
                  <a:srgbClr val="00FFFF"/>
                </a:highlight>
                <a:latin typeface="+mn-lt"/>
                <a:ea typeface="+mn-ea"/>
                <a:cs typeface="+mn-cs"/>
              </a:rPr>
              <a:t>Copie y recorte suficientes tarjetas para toda la clase y anime a los alumnos a memorizar este poderoso versículo.</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latin typeface="+mn-lt"/>
              </a:rPr>
              <a:t>¿QUÉ NOS DICE DIOS?</a:t>
            </a:r>
          </a:p>
          <a:p>
            <a:endParaRPr lang="es-ES_tradnl" b="1" noProof="0" dirty="0">
              <a:effectLst/>
              <a:latin typeface="+mn-lt"/>
            </a:endParaRPr>
          </a:p>
          <a:p>
            <a:r>
              <a:rPr lang="es-ES_tradnl" sz="1200" kern="1200" dirty="0">
                <a:solidFill>
                  <a:schemeClr val="tx1"/>
                </a:solidFill>
                <a:effectLst/>
                <a:latin typeface="+mn-lt"/>
                <a:ea typeface="+mn-ea"/>
                <a:cs typeface="+mn-cs"/>
              </a:rPr>
              <a:t>Jesús es el Pan de Vida. Ya sea que nos demos cuenta o no, cada uno de nosotros necesita desesperadamente el alimento espiritual que solo Él puede dar. Él está ante nosotros con las manos extendidas, con su gracia y su poder infinitos para responder a los clamores más profundos de nuestro corazón. Fijemos nuestra atención en Jesús en lugar de consumirnos con las cosas mundanas. Experimentemos la vida eterna y abundante que solo viene de una relación con Él.</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t>Texto para el estudio: </a:t>
            </a:r>
            <a:r>
              <a:rPr lang="es-ES_tradnl" b="0" noProof="0" dirty="0"/>
              <a:t>Juan 6:22–40</a:t>
            </a:r>
            <a:endParaRPr lang="es-ES_tradnl" b="0" noProof="0" dirty="0">
              <a:solidFill>
                <a:srgbClr val="141413"/>
              </a:solidFill>
              <a:effectLst/>
              <a:latin typeface="Helvetica" pitchFamily="2" charset="0"/>
            </a:endParaRPr>
          </a:p>
          <a:p>
            <a:endParaRPr lang="es-ES_tradnl" b="1"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distinguirán el Pan de Vida de los sustitutos perecederos.</a:t>
            </a:r>
          </a:p>
          <a:p>
            <a:pPr marL="685800" lvl="1" indent="-228600">
              <a:buFont typeface="+mj-lt"/>
              <a:buAutoNum type="arabicPeriod"/>
            </a:pPr>
            <a:r>
              <a:rPr lang="es-ES_tradnl" sz="1200" kern="1200" dirty="0">
                <a:solidFill>
                  <a:schemeClr val="tx1"/>
                </a:solidFill>
                <a:effectLst/>
                <a:latin typeface="+mn-lt"/>
                <a:ea typeface="+mn-ea"/>
                <a:cs typeface="+mn-cs"/>
              </a:rPr>
              <a:t>Los alumnos anhelarán la vida que solo Jesús puede brindar.</a:t>
            </a:r>
          </a:p>
          <a:p>
            <a:pPr marL="685800" lvl="1" indent="-228600">
              <a:buFont typeface="+mj-lt"/>
              <a:buAutoNum type="arabicPeriod"/>
            </a:pPr>
            <a:r>
              <a:rPr lang="es-ES_tradnl" sz="1200" kern="1200" dirty="0">
                <a:solidFill>
                  <a:schemeClr val="tx1"/>
                </a:solidFill>
                <a:effectLst/>
                <a:latin typeface="+mn-lt"/>
                <a:ea typeface="+mn-ea"/>
                <a:cs typeface="+mn-cs"/>
              </a:rPr>
              <a:t>Los alumnos priorizarán el pasar tiempo con Jesús todos los días.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6:22–26</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22 </a:t>
            </a:r>
            <a:r>
              <a:rPr lang="es-ES_tradnl" sz="1200" b="0" i="0" u="none" strike="noStrike" kern="1200" noProof="0" dirty="0">
                <a:solidFill>
                  <a:schemeClr val="tx1"/>
                </a:solidFill>
                <a:effectLst/>
                <a:latin typeface="+mn-lt"/>
                <a:ea typeface="+mn-ea"/>
                <a:cs typeface="+mn-cs"/>
              </a:rPr>
              <a:t>El día siguiente, la gente que estaba al otro lado del mar vio que no había habido allí más que una sola barca, y que Jesús no había entrado en ella con sus discípulos, sino que estos se habían ido solos. </a:t>
            </a:r>
            <a:r>
              <a:rPr lang="es-ES_tradnl" sz="1200" b="1" i="0" u="none" strike="noStrike" kern="1200" baseline="30000" noProof="0" dirty="0">
                <a:solidFill>
                  <a:schemeClr val="tx1"/>
                </a:solidFill>
                <a:effectLst/>
                <a:latin typeface="+mn-lt"/>
                <a:ea typeface="+mn-ea"/>
                <a:cs typeface="+mn-cs"/>
              </a:rPr>
              <a:t>23 </a:t>
            </a:r>
            <a:r>
              <a:rPr lang="es-ES_tradnl" sz="1200" b="0" i="0" u="none" strike="noStrike" kern="1200" noProof="0" dirty="0">
                <a:solidFill>
                  <a:schemeClr val="tx1"/>
                </a:solidFill>
                <a:effectLst/>
                <a:latin typeface="+mn-lt"/>
                <a:ea typeface="+mn-ea"/>
                <a:cs typeface="+mn-cs"/>
              </a:rPr>
              <a:t>Pero otras barcas habían arribado de </a:t>
            </a:r>
            <a:r>
              <a:rPr lang="es-ES_tradnl" sz="1200" b="0" i="0" u="none" strike="noStrike" kern="1200" noProof="0" dirty="0" err="1">
                <a:solidFill>
                  <a:schemeClr val="tx1"/>
                </a:solidFill>
                <a:effectLst/>
                <a:latin typeface="+mn-lt"/>
                <a:ea typeface="+mn-ea"/>
                <a:cs typeface="+mn-cs"/>
              </a:rPr>
              <a:t>Tiberias</a:t>
            </a:r>
            <a:r>
              <a:rPr lang="es-ES_tradnl" sz="1200" b="0" i="0" u="none" strike="noStrike" kern="1200" noProof="0" dirty="0">
                <a:solidFill>
                  <a:schemeClr val="tx1"/>
                </a:solidFill>
                <a:effectLst/>
                <a:latin typeface="+mn-lt"/>
                <a:ea typeface="+mn-ea"/>
                <a:cs typeface="+mn-cs"/>
              </a:rPr>
              <a:t> junto al lugar donde habían comido el pan después de haber dado gracias el Señor.</a:t>
            </a:r>
            <a:r>
              <a:rPr lang="es-ES_tradnl" sz="1200" b="1" i="0" u="none" strike="noStrike" kern="1200" baseline="30000" noProof="0" dirty="0">
                <a:solidFill>
                  <a:schemeClr val="tx1"/>
                </a:solidFill>
                <a:effectLst/>
                <a:latin typeface="+mn-lt"/>
                <a:ea typeface="+mn-ea"/>
                <a:cs typeface="+mn-cs"/>
              </a:rPr>
              <a:t>24 </a:t>
            </a:r>
            <a:r>
              <a:rPr lang="es-ES_tradnl" sz="1200" b="0" i="0" u="none" strike="noStrike" kern="1200" noProof="0" dirty="0">
                <a:solidFill>
                  <a:schemeClr val="tx1"/>
                </a:solidFill>
                <a:effectLst/>
                <a:latin typeface="+mn-lt"/>
                <a:ea typeface="+mn-ea"/>
                <a:cs typeface="+mn-cs"/>
              </a:rPr>
              <a:t>Cuando vio, pues, la gente que Jesús no estaba allí, ni sus discípulos, entraron en las barcas y fueron a </a:t>
            </a:r>
            <a:r>
              <a:rPr lang="es-ES_tradnl" sz="1200" b="0" i="0" u="none" strike="noStrike" kern="1200" noProof="0" dirty="0" err="1">
                <a:solidFill>
                  <a:schemeClr val="tx1"/>
                </a:solidFill>
                <a:effectLst/>
                <a:latin typeface="+mn-lt"/>
                <a:ea typeface="+mn-ea"/>
                <a:cs typeface="+mn-cs"/>
              </a:rPr>
              <a:t>Capernaum</a:t>
            </a:r>
            <a:r>
              <a:rPr lang="es-ES_tradnl" sz="1200" b="0" i="0" u="none" strike="noStrike" kern="1200" noProof="0" dirty="0">
                <a:solidFill>
                  <a:schemeClr val="tx1"/>
                </a:solidFill>
                <a:effectLst/>
                <a:latin typeface="+mn-lt"/>
                <a:ea typeface="+mn-ea"/>
                <a:cs typeface="+mn-cs"/>
              </a:rPr>
              <a:t>, buscando a Jesús. </a:t>
            </a:r>
            <a:r>
              <a:rPr lang="es-ES_tradnl" sz="1200" b="1" i="0" u="none" strike="noStrike" kern="1200" baseline="30000" noProof="0" dirty="0">
                <a:solidFill>
                  <a:schemeClr val="tx1"/>
                </a:solidFill>
                <a:effectLst/>
                <a:latin typeface="+mn-lt"/>
                <a:ea typeface="+mn-ea"/>
                <a:cs typeface="+mn-cs"/>
              </a:rPr>
              <a:t>25 </a:t>
            </a:r>
            <a:r>
              <a:rPr lang="es-ES_tradnl" sz="1200" b="0" i="0" u="none" strike="noStrike" kern="1200" noProof="0" dirty="0">
                <a:solidFill>
                  <a:schemeClr val="tx1"/>
                </a:solidFill>
                <a:effectLst/>
                <a:latin typeface="+mn-lt"/>
                <a:ea typeface="+mn-ea"/>
                <a:cs typeface="+mn-cs"/>
              </a:rPr>
              <a:t>Y hallándole al otro lado del mar, le dijeron: Rabí, ¿cuándo llegaste acá? </a:t>
            </a:r>
            <a:r>
              <a:rPr lang="es-ES_tradnl" sz="1200" b="1" i="0" u="none" strike="noStrike" kern="1200" baseline="30000" noProof="0" dirty="0">
                <a:solidFill>
                  <a:schemeClr val="tx1"/>
                </a:solidFill>
                <a:effectLst/>
                <a:latin typeface="+mn-lt"/>
                <a:ea typeface="+mn-ea"/>
                <a:cs typeface="+mn-cs"/>
              </a:rPr>
              <a:t>26 </a:t>
            </a:r>
            <a:r>
              <a:rPr lang="es-ES_tradnl" sz="1200" b="0" i="0" u="none" strike="noStrike" kern="1200" noProof="0" dirty="0">
                <a:solidFill>
                  <a:schemeClr val="tx1"/>
                </a:solidFill>
                <a:effectLst/>
                <a:latin typeface="+mn-lt"/>
                <a:ea typeface="+mn-ea"/>
                <a:cs typeface="+mn-cs"/>
              </a:rPr>
              <a:t>Respondió Jesús y les dijo: De cierto, de cierto os digo que me buscáis, no porque habéis visto las señales, sino porque comisteis el pan y os saciasteis.</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Afirmaciones «Yo Soy» en el Evangelio de Juan </a:t>
            </a:r>
            <a:r>
              <a:rPr lang="es-ES_tradnl" b="0" noProof="0" dirty="0">
                <a:solidFill>
                  <a:srgbClr val="141413"/>
                </a:solidFill>
                <a:effectLst/>
                <a:highlight>
                  <a:srgbClr val="00FFFF"/>
                </a:highlight>
                <a:latin typeface="Helvetica" pitchFamily="2" charset="0"/>
              </a:rPr>
              <a:t>(pg. 68,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r>
              <a:rPr lang="es-ES_tradnl" sz="1200" kern="1200" dirty="0">
                <a:solidFill>
                  <a:schemeClr val="tx1"/>
                </a:solidFill>
                <a:effectLst/>
                <a:highlight>
                  <a:srgbClr val="00FFFF"/>
                </a:highlight>
                <a:latin typeface="+mn-lt"/>
                <a:ea typeface="+mn-ea"/>
                <a:cs typeface="+mn-cs"/>
              </a:rPr>
              <a:t>Al usar la frase «Yo soy», Jesús estaba afirmando su divinidad. Los alumnos leerán las siete afirmaciones «Yo soy» de Jesús en Juan y notarán cómo Jesús se describió a sí mismo en cada una.</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Juan 6:27</a:t>
            </a:r>
          </a:p>
          <a:p>
            <a:endParaRPr lang="en-US" dirty="0">
              <a:effectLst/>
              <a:latin typeface="Franklin Gothic Book" panose="020B0503020102020204" pitchFamily="34" charset="0"/>
            </a:endParaRPr>
          </a:p>
          <a:p>
            <a:r>
              <a:rPr lang="en-US" sz="1200" b="1" i="0" u="none" strike="noStrike" kern="1200" baseline="30000" dirty="0">
                <a:solidFill>
                  <a:schemeClr val="tx1"/>
                </a:solidFill>
                <a:effectLst/>
                <a:latin typeface="+mn-lt"/>
                <a:ea typeface="+mn-ea"/>
                <a:cs typeface="+mn-cs"/>
              </a:rPr>
              <a:t>27 </a:t>
            </a:r>
            <a:r>
              <a:rPr lang="en-US" sz="1200" b="0" i="0" u="none" strike="noStrike" kern="1200" dirty="0" err="1">
                <a:solidFill>
                  <a:schemeClr val="tx1"/>
                </a:solidFill>
                <a:effectLst/>
                <a:latin typeface="+mn-lt"/>
                <a:ea typeface="+mn-ea"/>
                <a:cs typeface="+mn-cs"/>
              </a:rPr>
              <a:t>Trabajad</a:t>
            </a:r>
            <a:r>
              <a:rPr lang="en-US" sz="1200" b="0" i="0" u="none" strike="noStrike" kern="1200" dirty="0">
                <a:solidFill>
                  <a:schemeClr val="tx1"/>
                </a:solidFill>
                <a:effectLst/>
                <a:latin typeface="+mn-lt"/>
                <a:ea typeface="+mn-ea"/>
                <a:cs typeface="+mn-cs"/>
              </a:rPr>
              <a:t>, no </a:t>
            </a:r>
            <a:r>
              <a:rPr lang="en-US" sz="1200" b="0" i="0" u="none" strike="noStrike" kern="1200" dirty="0" err="1">
                <a:solidFill>
                  <a:schemeClr val="tx1"/>
                </a:solidFill>
                <a:effectLst/>
                <a:latin typeface="+mn-lt"/>
                <a:ea typeface="+mn-ea"/>
                <a:cs typeface="+mn-cs"/>
              </a:rPr>
              <a:t>por</a:t>
            </a:r>
            <a:r>
              <a:rPr lang="en-US" sz="1200" b="0" i="0" u="none" strike="noStrike" kern="1200" dirty="0">
                <a:solidFill>
                  <a:schemeClr val="tx1"/>
                </a:solidFill>
                <a:effectLst/>
                <a:latin typeface="+mn-lt"/>
                <a:ea typeface="+mn-ea"/>
                <a:cs typeface="+mn-cs"/>
              </a:rPr>
              <a:t> la comida que </a:t>
            </a:r>
            <a:r>
              <a:rPr lang="en-US" sz="1200" b="0" i="0" u="none" strike="noStrike" kern="1200" dirty="0" err="1">
                <a:solidFill>
                  <a:schemeClr val="tx1"/>
                </a:solidFill>
                <a:effectLst/>
                <a:latin typeface="+mn-lt"/>
                <a:ea typeface="+mn-ea"/>
                <a:cs typeface="+mn-cs"/>
              </a:rPr>
              <a:t>perece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sino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por</a:t>
            </a:r>
            <a:r>
              <a:rPr lang="en-US" sz="1200" b="0" i="0" u="none" strike="noStrike" kern="1200" dirty="0">
                <a:solidFill>
                  <a:schemeClr val="tx1"/>
                </a:solidFill>
                <a:effectLst/>
                <a:latin typeface="+mn-lt"/>
                <a:ea typeface="+mn-ea"/>
                <a:cs typeface="+mn-cs"/>
              </a:rPr>
              <a:t> la comida que a </a:t>
            </a:r>
            <a:r>
              <a:rPr lang="en-US" sz="1200" b="0" i="0" u="none" strike="noStrike" kern="1200" dirty="0" err="1">
                <a:solidFill>
                  <a:schemeClr val="tx1"/>
                </a:solidFill>
                <a:effectLst/>
                <a:latin typeface="+mn-lt"/>
                <a:ea typeface="+mn-ea"/>
                <a:cs typeface="+mn-cs"/>
              </a:rPr>
              <a:t>vida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eterna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permanece</a:t>
            </a:r>
            <a:r>
              <a:rPr lang="en-US" sz="1200" b="0" i="0" u="none" strike="noStrike" kern="1200" dirty="0">
                <a:solidFill>
                  <a:schemeClr val="tx1"/>
                </a:solidFill>
                <a:effectLst/>
                <a:latin typeface="+mn-lt"/>
                <a:ea typeface="+mn-ea"/>
                <a:cs typeface="+mn-cs"/>
              </a:rPr>
              <a:t>, la </a:t>
            </a:r>
            <a:r>
              <a:rPr lang="en-US" sz="1200" b="0" i="0" u="none" strike="noStrike" kern="1200" dirty="0" err="1">
                <a:solidFill>
                  <a:schemeClr val="tx1"/>
                </a:solidFill>
                <a:effectLst/>
                <a:latin typeface="+mn-lt"/>
                <a:ea typeface="+mn-ea"/>
                <a:cs typeface="+mn-cs"/>
              </a:rPr>
              <a:t>cual</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el</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Hijo</a:t>
            </a:r>
            <a:r>
              <a:rPr lang="en-US" sz="1200" b="0" i="0" u="none" strike="noStrike" kern="1200" dirty="0">
                <a:solidFill>
                  <a:schemeClr val="tx1"/>
                </a:solidFill>
                <a:effectLst/>
                <a:latin typeface="+mn-lt"/>
                <a:ea typeface="+mn-ea"/>
                <a:cs typeface="+mn-cs"/>
              </a:rPr>
              <a:t> del Hombre </a:t>
            </a:r>
            <a:r>
              <a:rPr lang="en-US" sz="1200" b="0" i="0" u="none" strike="noStrike" kern="1200" dirty="0" err="1">
                <a:solidFill>
                  <a:schemeClr val="tx1"/>
                </a:solidFill>
                <a:effectLst/>
                <a:latin typeface="+mn-lt"/>
                <a:ea typeface="+mn-ea"/>
                <a:cs typeface="+mn-cs"/>
              </a:rPr>
              <a:t>os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dará</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porque</a:t>
            </a:r>
            <a:r>
              <a:rPr lang="en-US" sz="1200" b="0" i="0" u="none" strike="noStrike" kern="1200" dirty="0">
                <a:solidFill>
                  <a:schemeClr val="tx1"/>
                </a:solidFill>
                <a:effectLst/>
                <a:latin typeface="+mn-lt"/>
                <a:ea typeface="+mn-ea"/>
                <a:cs typeface="+mn-cs"/>
              </a:rPr>
              <a:t> a </a:t>
            </a:r>
            <a:r>
              <a:rPr lang="en-US" sz="1200" b="0" i="0" u="none" strike="noStrike" kern="1200" dirty="0" err="1">
                <a:solidFill>
                  <a:schemeClr val="tx1"/>
                </a:solidFill>
                <a:effectLst/>
                <a:latin typeface="+mn-lt"/>
                <a:ea typeface="+mn-ea"/>
                <a:cs typeface="+mn-cs"/>
              </a:rPr>
              <a:t>este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señaló</a:t>
            </a:r>
            <a:r>
              <a:rPr lang="en-US" sz="1200" b="0" i="0" u="none" strike="noStrike" kern="1200" dirty="0">
                <a:solidFill>
                  <a:schemeClr val="tx1"/>
                </a:solidFill>
                <a:effectLst/>
                <a:latin typeface="+mn-lt"/>
                <a:ea typeface="+mn-ea"/>
                <a:cs typeface="+mn-cs"/>
              </a:rPr>
              <a:t> Dios </a:t>
            </a:r>
            <a:r>
              <a:rPr lang="en-US" sz="1200" b="0" i="0" u="none" strike="noStrike" kern="1200" dirty="0" err="1">
                <a:solidFill>
                  <a:schemeClr val="tx1"/>
                </a:solidFill>
                <a:effectLst/>
                <a:latin typeface="+mn-lt"/>
                <a:ea typeface="+mn-ea"/>
                <a:cs typeface="+mn-cs"/>
              </a:rPr>
              <a:t>el</a:t>
            </a:r>
            <a:r>
              <a:rPr lang="en-US" sz="1200" b="0" i="0" u="none" strike="noStrike" kern="1200" dirty="0">
                <a:solidFill>
                  <a:schemeClr val="tx1"/>
                </a:solidFill>
                <a:effectLst/>
                <a:latin typeface="+mn-lt"/>
                <a:ea typeface="+mn-ea"/>
                <a:cs typeface="+mn-cs"/>
              </a:rPr>
              <a:t> Padre.</a:t>
            </a:r>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Juan 6:28–31</a:t>
            </a:r>
          </a:p>
          <a:p>
            <a:endParaRPr lang="en-US" dirty="0">
              <a:effectLst/>
              <a:latin typeface="Franklin Gothic Book" panose="020B0503020102020204" pitchFamily="34" charset="0"/>
            </a:endParaRPr>
          </a:p>
          <a:p>
            <a:r>
              <a:rPr lang="en-US" sz="1200" b="1" i="0" u="none" strike="noStrike" kern="1200" baseline="30000" dirty="0">
                <a:solidFill>
                  <a:schemeClr val="tx1"/>
                </a:solidFill>
                <a:effectLst/>
                <a:latin typeface="+mn-lt"/>
                <a:ea typeface="+mn-ea"/>
                <a:cs typeface="+mn-cs"/>
              </a:rPr>
              <a:t>28 </a:t>
            </a:r>
            <a:r>
              <a:rPr lang="en-US" sz="1200" b="0" i="0" u="none" strike="noStrike" kern="1200" dirty="0" err="1">
                <a:solidFill>
                  <a:schemeClr val="tx1"/>
                </a:solidFill>
                <a:effectLst/>
                <a:latin typeface="+mn-lt"/>
                <a:ea typeface="+mn-ea"/>
                <a:cs typeface="+mn-cs"/>
              </a:rPr>
              <a:t>Entonces</a:t>
            </a:r>
            <a:r>
              <a:rPr lang="en-US" sz="1200" b="0" i="0" u="none" strike="noStrike" kern="1200" dirty="0">
                <a:solidFill>
                  <a:schemeClr val="tx1"/>
                </a:solidFill>
                <a:effectLst/>
                <a:latin typeface="+mn-lt"/>
                <a:ea typeface="+mn-ea"/>
                <a:cs typeface="+mn-cs"/>
              </a:rPr>
              <a:t> le </a:t>
            </a:r>
            <a:r>
              <a:rPr lang="en-US" sz="1200" b="0" i="0" u="none" strike="noStrike" kern="1200" dirty="0" err="1">
                <a:solidFill>
                  <a:schemeClr val="tx1"/>
                </a:solidFill>
                <a:effectLst/>
                <a:latin typeface="+mn-lt"/>
                <a:ea typeface="+mn-ea"/>
                <a:cs typeface="+mn-cs"/>
              </a:rPr>
              <a:t>dijeron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Qué</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debemos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hacer</a:t>
            </a:r>
            <a:r>
              <a:rPr lang="en-US" sz="1200" b="0" i="0" u="none" strike="noStrike" kern="1200" dirty="0">
                <a:solidFill>
                  <a:schemeClr val="tx1"/>
                </a:solidFill>
                <a:effectLst/>
                <a:latin typeface="+mn-lt"/>
                <a:ea typeface="+mn-ea"/>
                <a:cs typeface="+mn-cs"/>
              </a:rPr>
              <a:t> para </a:t>
            </a:r>
            <a:r>
              <a:rPr lang="en-US" sz="1200" b="0" i="0" u="none" strike="noStrike" kern="1200" dirty="0" err="1">
                <a:solidFill>
                  <a:schemeClr val="tx1"/>
                </a:solidFill>
                <a:effectLst/>
                <a:latin typeface="+mn-lt"/>
                <a:ea typeface="+mn-ea"/>
                <a:cs typeface="+mn-cs"/>
              </a:rPr>
              <a:t>poner</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práctica</a:t>
            </a:r>
            <a:r>
              <a:rPr lang="en-US" sz="1200" b="0" i="0" u="none" strike="noStrike" kern="1200" dirty="0">
                <a:solidFill>
                  <a:schemeClr val="tx1"/>
                </a:solidFill>
                <a:effectLst/>
                <a:latin typeface="+mn-lt"/>
                <a:ea typeface="+mn-ea"/>
                <a:cs typeface="+mn-cs"/>
              </a:rPr>
              <a:t> las </a:t>
            </a:r>
            <a:r>
              <a:rPr lang="en-US" sz="1200" b="0" i="0" u="none" strike="noStrike" kern="1200" dirty="0" err="1">
                <a:solidFill>
                  <a:schemeClr val="tx1"/>
                </a:solidFill>
                <a:effectLst/>
                <a:latin typeface="+mn-lt"/>
                <a:ea typeface="+mn-ea"/>
                <a:cs typeface="+mn-cs"/>
              </a:rPr>
              <a:t>obras</a:t>
            </a:r>
            <a:r>
              <a:rPr lang="en-US" sz="1200" b="0" i="0" u="none" strike="noStrike" kern="1200" dirty="0">
                <a:solidFill>
                  <a:schemeClr val="tx1"/>
                </a:solidFill>
                <a:effectLst/>
                <a:latin typeface="+mn-lt"/>
                <a:ea typeface="+mn-ea"/>
                <a:cs typeface="+mn-cs"/>
              </a:rPr>
              <a:t> de Dios? </a:t>
            </a:r>
            <a:r>
              <a:rPr lang="en-US" sz="1200" b="1" i="0" u="none" strike="noStrike" kern="1200" baseline="30000" dirty="0">
                <a:solidFill>
                  <a:schemeClr val="tx1"/>
                </a:solidFill>
                <a:effectLst/>
                <a:latin typeface="+mn-lt"/>
                <a:ea typeface="+mn-ea"/>
                <a:cs typeface="+mn-cs"/>
              </a:rPr>
              <a:t>29 </a:t>
            </a:r>
            <a:r>
              <a:rPr lang="en-US" sz="1200" b="0" i="0" u="none" strike="noStrike" kern="1200" dirty="0" err="1">
                <a:solidFill>
                  <a:schemeClr val="tx1"/>
                </a:solidFill>
                <a:effectLst/>
                <a:latin typeface="+mn-lt"/>
                <a:ea typeface="+mn-ea"/>
                <a:cs typeface="+mn-cs"/>
              </a:rPr>
              <a:t>Respondió</a:t>
            </a:r>
            <a:r>
              <a:rPr lang="en-US" sz="1200" b="0" i="0" u="none" strike="noStrike" kern="1200" dirty="0">
                <a:solidFill>
                  <a:schemeClr val="tx1"/>
                </a:solidFill>
                <a:effectLst/>
                <a:latin typeface="+mn-lt"/>
                <a:ea typeface="+mn-ea"/>
                <a:cs typeface="+mn-cs"/>
              </a:rPr>
              <a:t> Jesús y les </a:t>
            </a:r>
            <a:r>
              <a:rPr lang="en-US" sz="1200" b="0" i="0" u="none" strike="noStrike" kern="1200" dirty="0" err="1">
                <a:solidFill>
                  <a:schemeClr val="tx1"/>
                </a:solidFill>
                <a:effectLst/>
                <a:latin typeface="+mn-lt"/>
                <a:ea typeface="+mn-ea"/>
                <a:cs typeface="+mn-cs"/>
              </a:rPr>
              <a:t>dijo</a:t>
            </a:r>
            <a:r>
              <a:rPr lang="en-US" sz="1200" b="0" i="0" u="none" strike="noStrike" kern="1200" dirty="0">
                <a:solidFill>
                  <a:schemeClr val="tx1"/>
                </a:solidFill>
                <a:effectLst/>
                <a:latin typeface="+mn-lt"/>
                <a:ea typeface="+mn-ea"/>
                <a:cs typeface="+mn-cs"/>
              </a:rPr>
              <a:t>: Esta es la </a:t>
            </a:r>
            <a:r>
              <a:rPr lang="en-US" sz="1200" b="0" i="0" u="none" strike="noStrike" kern="1200" dirty="0" err="1">
                <a:solidFill>
                  <a:schemeClr val="tx1"/>
                </a:solidFill>
                <a:effectLst/>
                <a:latin typeface="+mn-lt"/>
                <a:ea typeface="+mn-ea"/>
                <a:cs typeface="+mn-cs"/>
              </a:rPr>
              <a:t>obra</a:t>
            </a:r>
            <a:r>
              <a:rPr lang="en-US" sz="1200" b="0" i="0" u="none" strike="noStrike" kern="1200" dirty="0">
                <a:solidFill>
                  <a:schemeClr val="tx1"/>
                </a:solidFill>
                <a:effectLst/>
                <a:latin typeface="+mn-lt"/>
                <a:ea typeface="+mn-ea"/>
                <a:cs typeface="+mn-cs"/>
              </a:rPr>
              <a:t> de Dios, que </a:t>
            </a:r>
            <a:r>
              <a:rPr lang="en-US" sz="1200" b="0" i="0" u="none" strike="noStrike" kern="1200" dirty="0" err="1">
                <a:solidFill>
                  <a:schemeClr val="tx1"/>
                </a:solidFill>
                <a:effectLst/>
                <a:latin typeface="+mn-lt"/>
                <a:ea typeface="+mn-ea"/>
                <a:cs typeface="+mn-cs"/>
              </a:rPr>
              <a:t>creáis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el</a:t>
            </a:r>
            <a:r>
              <a:rPr lang="en-US" sz="1200" b="0" i="0" u="none" strike="noStrike" kern="1200" dirty="0">
                <a:solidFill>
                  <a:schemeClr val="tx1"/>
                </a:solidFill>
                <a:effectLst/>
                <a:latin typeface="+mn-lt"/>
                <a:ea typeface="+mn-ea"/>
                <a:cs typeface="+mn-cs"/>
              </a:rPr>
              <a:t> que </a:t>
            </a:r>
            <a:r>
              <a:rPr lang="en-US" sz="1200" b="0" i="0" u="none" strike="noStrike" kern="1200" dirty="0" err="1">
                <a:solidFill>
                  <a:schemeClr val="tx1"/>
                </a:solidFill>
                <a:effectLst/>
                <a:latin typeface="+mn-lt"/>
                <a:ea typeface="+mn-ea"/>
                <a:cs typeface="+mn-cs"/>
              </a:rPr>
              <a:t>él</a:t>
            </a:r>
            <a:r>
              <a:rPr lang="en-US" sz="1200" b="0" i="0" u="none" strike="noStrike" kern="1200" dirty="0">
                <a:solidFill>
                  <a:schemeClr val="tx1"/>
                </a:solidFill>
                <a:effectLst/>
                <a:latin typeface="+mn-lt"/>
                <a:ea typeface="+mn-ea"/>
                <a:cs typeface="+mn-cs"/>
              </a:rPr>
              <a:t> ha </a:t>
            </a:r>
            <a:r>
              <a:rPr lang="en-US" sz="1200" b="0" i="0" u="none" strike="noStrike" kern="1200" dirty="0" err="1">
                <a:solidFill>
                  <a:schemeClr val="tx1"/>
                </a:solidFill>
                <a:effectLst/>
                <a:latin typeface="+mn-lt"/>
                <a:ea typeface="+mn-ea"/>
                <a:cs typeface="+mn-cs"/>
              </a:rPr>
              <a:t>enviado</a:t>
            </a:r>
            <a:r>
              <a:rPr lang="en-US" sz="1200" b="0" i="0" u="none" strike="noStrike" kern="1200" dirty="0">
                <a:solidFill>
                  <a:schemeClr val="tx1"/>
                </a:solidFill>
                <a:effectLst/>
                <a:latin typeface="+mn-lt"/>
                <a:ea typeface="+mn-ea"/>
                <a:cs typeface="+mn-cs"/>
              </a:rPr>
              <a:t>. </a:t>
            </a:r>
            <a:r>
              <a:rPr lang="en-US" sz="1200" b="1" i="0" u="none" strike="noStrike" kern="1200" baseline="30000" dirty="0">
                <a:solidFill>
                  <a:schemeClr val="tx1"/>
                </a:solidFill>
                <a:effectLst/>
                <a:latin typeface="+mn-lt"/>
                <a:ea typeface="+mn-ea"/>
                <a:cs typeface="+mn-cs"/>
              </a:rPr>
              <a:t>30 </a:t>
            </a:r>
            <a:r>
              <a:rPr lang="en-US" sz="1200" b="0" i="0" u="none" strike="noStrike" kern="1200" dirty="0">
                <a:solidFill>
                  <a:schemeClr val="tx1"/>
                </a:solidFill>
                <a:effectLst/>
                <a:latin typeface="+mn-lt"/>
                <a:ea typeface="+mn-ea"/>
                <a:cs typeface="+mn-cs"/>
              </a:rPr>
              <a:t>Le </a:t>
            </a:r>
            <a:r>
              <a:rPr lang="en-US" sz="1200" b="0" i="0" u="none" strike="noStrike" kern="1200" dirty="0" err="1">
                <a:solidFill>
                  <a:schemeClr val="tx1"/>
                </a:solidFill>
                <a:effectLst/>
                <a:latin typeface="+mn-lt"/>
                <a:ea typeface="+mn-ea"/>
                <a:cs typeface="+mn-cs"/>
              </a:rPr>
              <a:t>dijeron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entonces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Qué</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señal</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pues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haces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tú</a:t>
            </a:r>
            <a:r>
              <a:rPr lang="en-US" sz="1200" b="0" i="0" u="none" strike="noStrike" kern="1200" dirty="0">
                <a:solidFill>
                  <a:schemeClr val="tx1"/>
                </a:solidFill>
                <a:effectLst/>
                <a:latin typeface="+mn-lt"/>
                <a:ea typeface="+mn-ea"/>
                <a:cs typeface="+mn-cs"/>
              </a:rPr>
              <a:t>, para que </a:t>
            </a:r>
            <a:r>
              <a:rPr lang="en-US" sz="1200" b="0" i="0" u="none" strike="noStrike" kern="1200" dirty="0" err="1">
                <a:solidFill>
                  <a:schemeClr val="tx1"/>
                </a:solidFill>
                <a:effectLst/>
                <a:latin typeface="+mn-lt"/>
                <a:ea typeface="+mn-ea"/>
                <a:cs typeface="+mn-cs"/>
              </a:rPr>
              <a:t>veamos</a:t>
            </a:r>
            <a:r>
              <a:rPr lang="en-US" sz="1200" b="0" i="0" u="none" strike="noStrike" kern="1200" dirty="0">
                <a:solidFill>
                  <a:schemeClr val="tx1"/>
                </a:solidFill>
                <a:effectLst/>
                <a:latin typeface="+mn-lt"/>
                <a:ea typeface="+mn-ea"/>
                <a:cs typeface="+mn-cs"/>
              </a:rPr>
              <a:t>, y </a:t>
            </a:r>
            <a:r>
              <a:rPr lang="en-US" sz="1200" b="0" i="0" u="none" strike="noStrike" kern="1200" dirty="0" err="1">
                <a:solidFill>
                  <a:schemeClr val="tx1"/>
                </a:solidFill>
                <a:effectLst/>
                <a:latin typeface="+mn-lt"/>
                <a:ea typeface="+mn-ea"/>
                <a:cs typeface="+mn-cs"/>
              </a:rPr>
              <a:t>te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creamos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Qué</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obra</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haces</a:t>
            </a:r>
            <a:r>
              <a:rPr lang="en-US" sz="1200" b="0" i="0" u="none" strike="noStrike" kern="1200" dirty="0">
                <a:solidFill>
                  <a:schemeClr val="tx1"/>
                </a:solidFill>
                <a:effectLst/>
                <a:latin typeface="+mn-lt"/>
                <a:ea typeface="+mn-ea"/>
                <a:cs typeface="+mn-cs"/>
              </a:rPr>
              <a:t>? </a:t>
            </a:r>
            <a:r>
              <a:rPr lang="en-US" sz="1200" b="1" i="0" u="none" strike="noStrike" kern="1200" baseline="30000" dirty="0">
                <a:solidFill>
                  <a:schemeClr val="tx1"/>
                </a:solidFill>
                <a:effectLst/>
                <a:latin typeface="+mn-lt"/>
                <a:ea typeface="+mn-ea"/>
                <a:cs typeface="+mn-cs"/>
              </a:rPr>
              <a:t>31 </a:t>
            </a:r>
            <a:r>
              <a:rPr lang="en-US" sz="1200" b="0" i="0" u="none" strike="noStrike" kern="1200" dirty="0">
                <a:solidFill>
                  <a:schemeClr val="tx1"/>
                </a:solidFill>
                <a:effectLst/>
                <a:latin typeface="+mn-lt"/>
                <a:ea typeface="+mn-ea"/>
                <a:cs typeface="+mn-cs"/>
              </a:rPr>
              <a:t>Nuestros padres </a:t>
            </a:r>
            <a:r>
              <a:rPr lang="en-US" sz="1200" b="0" i="0" u="none" strike="noStrike" kern="1200" dirty="0" err="1">
                <a:solidFill>
                  <a:schemeClr val="tx1"/>
                </a:solidFill>
                <a:effectLst/>
                <a:latin typeface="+mn-lt"/>
                <a:ea typeface="+mn-ea"/>
                <a:cs typeface="+mn-cs"/>
              </a:rPr>
              <a:t>comieron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el</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maná</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el</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desierto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como</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está</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escrito</a:t>
            </a:r>
            <a:r>
              <a:rPr lang="en-US" sz="1200" b="0" i="0" u="none" strike="noStrike" kern="1200" dirty="0">
                <a:solidFill>
                  <a:schemeClr val="tx1"/>
                </a:solidFill>
                <a:effectLst/>
                <a:latin typeface="+mn-lt"/>
                <a:ea typeface="+mn-ea"/>
                <a:cs typeface="+mn-cs"/>
              </a:rPr>
              <a:t>: Pan del </a:t>
            </a:r>
            <a:r>
              <a:rPr lang="en-US" sz="1200" b="0" i="0" u="none" strike="noStrike" kern="1200" dirty="0" err="1">
                <a:solidFill>
                  <a:schemeClr val="tx1"/>
                </a:solidFill>
                <a:effectLst/>
                <a:latin typeface="+mn-lt"/>
                <a:ea typeface="+mn-ea"/>
                <a:cs typeface="+mn-cs"/>
              </a:rPr>
              <a:t>cielo</a:t>
            </a:r>
            <a:r>
              <a:rPr lang="en-US" sz="1200" b="0" i="0" u="none" strike="noStrike" kern="1200" dirty="0">
                <a:solidFill>
                  <a:schemeClr val="tx1"/>
                </a:solidFill>
                <a:effectLst/>
                <a:latin typeface="+mn-lt"/>
                <a:ea typeface="+mn-ea"/>
                <a:cs typeface="+mn-cs"/>
              </a:rPr>
              <a:t> les </a:t>
            </a:r>
            <a:r>
              <a:rPr lang="en-US" sz="1200" b="0" i="0" u="none" strike="noStrike" kern="1200" dirty="0" err="1">
                <a:solidFill>
                  <a:schemeClr val="tx1"/>
                </a:solidFill>
                <a:effectLst/>
                <a:latin typeface="+mn-lt"/>
                <a:ea typeface="+mn-ea"/>
                <a:cs typeface="+mn-cs"/>
              </a:rPr>
              <a:t>dio</a:t>
            </a:r>
            <a:r>
              <a:rPr lang="en-US" sz="1200" b="0" i="0" u="none" strike="noStrike" kern="1200" dirty="0">
                <a:solidFill>
                  <a:schemeClr val="tx1"/>
                </a:solidFill>
                <a:effectLst/>
                <a:latin typeface="+mn-lt"/>
                <a:ea typeface="+mn-ea"/>
                <a:cs typeface="+mn-cs"/>
              </a:rPr>
              <a:t> a comer.</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Respondiendo a Jesús </a:t>
            </a:r>
            <a:r>
              <a:rPr lang="es-ES_tradnl" b="0" noProof="0" dirty="0">
                <a:solidFill>
                  <a:srgbClr val="141413"/>
                </a:solidFill>
                <a:effectLst/>
                <a:highlight>
                  <a:srgbClr val="00FFFF"/>
                </a:highlight>
                <a:latin typeface="Helvetica" pitchFamily="2" charset="0"/>
              </a:rPr>
              <a:t>(pg. 69,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r>
              <a:rPr lang="es-ES_tradnl" sz="1200" kern="1200" dirty="0">
                <a:solidFill>
                  <a:schemeClr val="tx1"/>
                </a:solidFill>
                <a:effectLst/>
                <a:highlight>
                  <a:srgbClr val="00FFFF"/>
                </a:highlight>
                <a:latin typeface="+mn-lt"/>
                <a:ea typeface="+mn-ea"/>
                <a:cs typeface="+mn-cs"/>
              </a:rPr>
              <a:t>Los Evangelios incluyen muchos ejemplos de cómo la gente respondió a Jesús: algunos creyeron en Él, algunos lo rechazaron y algunos se sintieron confundidos por Él. Los alumnos leerán tres relatos y subrayarán frases clave que describan cómo cada personaje respondió a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73A0F152-59DC-0D34-D6A7-C51A29EC61E8}"/>
              </a:ext>
            </a:extLst>
          </p:cNvPr>
          <p:cNvPicPr>
            <a:picLocks noChangeAspect="1"/>
          </p:cNvPicPr>
          <p:nvPr userDrawn="1"/>
        </p:nvPicPr>
        <p:blipFill>
          <a:blip r:embed="rId2">
            <a:extLst>
              <a:ext uri="{28A0092B-C50C-407E-A947-70E740481C1C}">
                <a14:useLocalDpi xmlns:a14="http://schemas.microsoft.com/office/drawing/2010/main" val="0"/>
              </a:ext>
            </a:extLst>
          </a:blip>
          <a:srcRect l="41" t="16007" r="5200" b="41145"/>
          <a:stretch>
            <a:fillRect/>
          </a:stretch>
        </p:blipFill>
        <p:spPr>
          <a:xfrm>
            <a:off x="910796" y="1053234"/>
            <a:ext cx="16466409" cy="4969556"/>
          </a:xfrm>
          <a:prstGeom prst="rect">
            <a:avLst/>
          </a:prstGeom>
        </p:spPr>
      </p:pic>
      <p:sp>
        <p:nvSpPr>
          <p:cNvPr id="8" name="AutoShape 4">
            <a:extLst>
              <a:ext uri="{FF2B5EF4-FFF2-40B4-BE49-F238E27FC236}">
                <a16:creationId xmlns:a16="http://schemas.microsoft.com/office/drawing/2014/main" id="{25266135-FE8A-D0D7-E95E-DB3D1429D6D0}"/>
              </a:ext>
            </a:extLst>
          </p:cNvPr>
          <p:cNvSpPr/>
          <p:nvPr userDrawn="1"/>
        </p:nvSpPr>
        <p:spPr>
          <a:xfrm>
            <a:off x="7138368" y="6025913"/>
            <a:ext cx="10238836" cy="3204730"/>
          </a:xfrm>
          <a:prstGeom prst="rect">
            <a:avLst/>
          </a:prstGeom>
          <a:solidFill>
            <a:schemeClr val="bg1"/>
          </a:solidFill>
        </p:spPr>
        <p:txBody>
          <a:bodyPr/>
          <a:lstStyle/>
          <a:p>
            <a:endParaRPr lang="es-ES_tradnl"/>
          </a:p>
        </p:txBody>
      </p:sp>
      <p:sp>
        <p:nvSpPr>
          <p:cNvPr id="9" name="AutoShape 3">
            <a:extLst>
              <a:ext uri="{FF2B5EF4-FFF2-40B4-BE49-F238E27FC236}">
                <a16:creationId xmlns:a16="http://schemas.microsoft.com/office/drawing/2014/main" id="{0F09F8F6-8EFE-496B-B3CA-5D9E65B3042C}"/>
              </a:ext>
            </a:extLst>
          </p:cNvPr>
          <p:cNvSpPr/>
          <p:nvPr userDrawn="1"/>
        </p:nvSpPr>
        <p:spPr>
          <a:xfrm>
            <a:off x="910796" y="6025913"/>
            <a:ext cx="6227572" cy="3204730"/>
          </a:xfrm>
          <a:prstGeom prst="rect">
            <a:avLst/>
          </a:prstGeom>
          <a:solidFill>
            <a:srgbClr val="8F0E27"/>
          </a:solidFill>
        </p:spPr>
        <p:txBody>
          <a:bodyPr/>
          <a:lstStyle/>
          <a:p>
            <a:endParaRPr lang="en-US" dirty="0"/>
          </a:p>
        </p:txBody>
      </p:sp>
      <p:sp>
        <p:nvSpPr>
          <p:cNvPr id="10" name="AutoShape 4">
            <a:extLst>
              <a:ext uri="{FF2B5EF4-FFF2-40B4-BE49-F238E27FC236}">
                <a16:creationId xmlns:a16="http://schemas.microsoft.com/office/drawing/2014/main" id="{15CBAC2C-8DCC-5409-3933-43ABDF8E1C6D}"/>
              </a:ext>
            </a:extLst>
          </p:cNvPr>
          <p:cNvSpPr/>
          <p:nvPr userDrawn="1"/>
        </p:nvSpPr>
        <p:spPr>
          <a:xfrm>
            <a:off x="7138368" y="6025913"/>
            <a:ext cx="10238836" cy="3204730"/>
          </a:xfrm>
          <a:prstGeom prst="rect">
            <a:avLst/>
          </a:prstGeom>
          <a:solidFill>
            <a:srgbClr val="8F0E27">
              <a:alpha val="35000"/>
            </a:srgbClr>
          </a:solidFill>
        </p:spPr>
        <p:txBody>
          <a:bodyPr/>
          <a:lstStyle/>
          <a:p>
            <a:endParaRPr lang="es-ES_tradnl"/>
          </a:p>
        </p:txBody>
      </p:sp>
      <p:sp>
        <p:nvSpPr>
          <p:cNvPr id="11" name="TextBox 7">
            <a:extLst>
              <a:ext uri="{FF2B5EF4-FFF2-40B4-BE49-F238E27FC236}">
                <a16:creationId xmlns:a16="http://schemas.microsoft.com/office/drawing/2014/main" id="{CC392DE3-376C-68BB-24DF-EDB3EDAD9C9E}"/>
              </a:ext>
            </a:extLst>
          </p:cNvPr>
          <p:cNvSpPr txBox="1"/>
          <p:nvPr userDrawn="1"/>
        </p:nvSpPr>
        <p:spPr>
          <a:xfrm>
            <a:off x="7548821" y="6303011"/>
            <a:ext cx="9417929" cy="2650534"/>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s-ES_tradnl" sz="2800" i="1" spc="169" noProof="0" dirty="0">
                <a:solidFill>
                  <a:srgbClr val="1C2327"/>
                </a:solidFill>
                <a:latin typeface="Corbel" panose="020B0503020204020204" pitchFamily="34" charset="0"/>
              </a:rPr>
              <a:t>Juan fue uno de los doce discípulos de Jesús y testigo ocular de los acontecimientos que registró (21:24,25). Durante las próximas semanas, descubrirá nuevamente las buenas noticias del amor de Dios y cómo compartirlas con el mundo que Él creó.</a:t>
            </a:r>
            <a:endParaRPr lang="es-ES_tradnl" sz="2800" b="0" i="0" noProof="0" dirty="0">
              <a:effectLst/>
              <a:latin typeface="Franklin Gothic Medium" panose="020B0603020102020204" pitchFamily="34" charset="0"/>
            </a:endParaRPr>
          </a:p>
        </p:txBody>
      </p:sp>
      <p:grpSp>
        <p:nvGrpSpPr>
          <p:cNvPr id="12" name="Group 11">
            <a:extLst>
              <a:ext uri="{FF2B5EF4-FFF2-40B4-BE49-F238E27FC236}">
                <a16:creationId xmlns:a16="http://schemas.microsoft.com/office/drawing/2014/main" id="{F49ECEC7-1370-4CB7-A0A5-BA5B86959A91}"/>
              </a:ext>
            </a:extLst>
          </p:cNvPr>
          <p:cNvGrpSpPr/>
          <p:nvPr userDrawn="1"/>
        </p:nvGrpSpPr>
        <p:grpSpPr>
          <a:xfrm>
            <a:off x="1321250" y="6835751"/>
            <a:ext cx="5482368" cy="1775080"/>
            <a:chOff x="1157812" y="6756995"/>
            <a:chExt cx="5681805" cy="1775080"/>
          </a:xfrm>
        </p:grpSpPr>
        <p:sp>
          <p:nvSpPr>
            <p:cNvPr id="13" name="TextBox 6">
              <a:extLst>
                <a:ext uri="{FF2B5EF4-FFF2-40B4-BE49-F238E27FC236}">
                  <a16:creationId xmlns:a16="http://schemas.microsoft.com/office/drawing/2014/main" id="{24583789-0E3F-FE9B-0D30-6E2FF62EF312}"/>
                </a:ext>
              </a:extLst>
            </p:cNvPr>
            <p:cNvSpPr txBox="1"/>
            <p:nvPr userDrawn="1"/>
          </p:nvSpPr>
          <p:spPr>
            <a:xfrm>
              <a:off x="1226792" y="6756995"/>
              <a:ext cx="5612825" cy="711926"/>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EVANGELIO DE</a:t>
              </a:r>
            </a:p>
          </p:txBody>
        </p:sp>
        <p:sp>
          <p:nvSpPr>
            <p:cNvPr id="14" name="TextBox 6">
              <a:extLst>
                <a:ext uri="{FF2B5EF4-FFF2-40B4-BE49-F238E27FC236}">
                  <a16:creationId xmlns:a16="http://schemas.microsoft.com/office/drawing/2014/main" id="{720C5EFC-49A8-3845-BEDE-2BC9D874E3CD}"/>
                </a:ext>
              </a:extLst>
            </p:cNvPr>
            <p:cNvSpPr txBox="1"/>
            <p:nvPr userDrawn="1"/>
          </p:nvSpPr>
          <p:spPr>
            <a:xfrm>
              <a:off x="1157812" y="7705117"/>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JUAN</a:t>
              </a:r>
            </a:p>
          </p:txBody>
        </p:sp>
      </p:grpSp>
      <p:sp>
        <p:nvSpPr>
          <p:cNvPr id="15" name="TextBox 8">
            <a:extLst>
              <a:ext uri="{FF2B5EF4-FFF2-40B4-BE49-F238E27FC236}">
                <a16:creationId xmlns:a16="http://schemas.microsoft.com/office/drawing/2014/main" id="{C66058B2-9CD8-C8AD-8041-36CF6DCC8285}"/>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11, UNIDAD 3, SEPTIEMBRE 2025 A FEBRERO 2026</a:t>
            </a:r>
          </a:p>
        </p:txBody>
      </p:sp>
      <p:pic>
        <p:nvPicPr>
          <p:cNvPr id="16" name="Picture 15">
            <a:extLst>
              <a:ext uri="{FF2B5EF4-FFF2-40B4-BE49-F238E27FC236}">
                <a16:creationId xmlns:a16="http://schemas.microsoft.com/office/drawing/2014/main" id="{D628BCC1-7050-F2DD-B70C-A908BFC58F5E}"/>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F0E2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F0E27">
                <a:alpha val="81961"/>
              </a:srgbClr>
            </a:solidFill>
          </p:spPr>
          <p:txBody>
            <a:bodyPr/>
            <a:lstStyle/>
            <a:p>
              <a:endParaRPr lang="es-ES_tradnl"/>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36DA7AB4-0533-445D-5B18-7DA26094B5E3}"/>
              </a:ext>
            </a:extLst>
          </p:cNvPr>
          <p:cNvSpPr txBox="1"/>
          <p:nvPr userDrawn="1"/>
        </p:nvSpPr>
        <p:spPr>
          <a:xfrm>
            <a:off x="2837554" y="5042087"/>
            <a:ext cx="3021558" cy="84555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n-US" sz="2800" dirty="0">
                <a:solidFill>
                  <a:srgbClr val="FFFFFF"/>
                </a:solidFill>
                <a:latin typeface="Franklin Gothic Medium" panose="020B0603020102020204" pitchFamily="34" charset="0"/>
              </a:rPr>
              <a:t>JUAN 6:33</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083" r="17083"/>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TRABAJEN POR EL PAN DURARERO</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9179" r="19179"/>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RECONOZCAMOS LA FUENTE DE LA VIDA</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759" r="29489"/>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F0E27"/>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LA OBRA ETERNA DE LA SALVACIÓN</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D63A8B-9200-9C37-5444-A2871156981E}"/>
              </a:ext>
            </a:extLst>
          </p:cNvPr>
          <p:cNvPicPr>
            <a:picLocks noChangeAspect="1"/>
          </p:cNvPicPr>
          <p:nvPr userDrawn="1"/>
        </p:nvPicPr>
        <p:blipFill>
          <a:blip r:embed="rId2">
            <a:extLst>
              <a:ext uri="{28A0092B-C50C-407E-A947-70E740481C1C}">
                <a14:useLocalDpi xmlns:a14="http://schemas.microsoft.com/office/drawing/2010/main" val="0"/>
              </a:ext>
            </a:extLst>
          </a:blip>
          <a:srcRect l="-91" r="3615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F0E27"/>
          </a:solidFill>
        </p:spPr>
        <p:txBody>
          <a:bodyPr/>
          <a:lstStyle/>
          <a:p>
            <a:endParaRPr lang="en-US" dirty="0"/>
          </a:p>
        </p:txBody>
      </p:sp>
      <p:sp>
        <p:nvSpPr>
          <p:cNvPr id="2" name="TextBox 5">
            <a:extLst>
              <a:ext uri="{FF2B5EF4-FFF2-40B4-BE49-F238E27FC236}">
                <a16:creationId xmlns:a16="http://schemas.microsoft.com/office/drawing/2014/main" id="{AC5E8FC9-1C0B-DCAF-1D4C-37523D83D6BC}"/>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
        <p:nvSpPr>
          <p:cNvPr id="6" name="TextBox 5">
            <a:extLst>
              <a:ext uri="{FF2B5EF4-FFF2-40B4-BE49-F238E27FC236}">
                <a16:creationId xmlns:a16="http://schemas.microsoft.com/office/drawing/2014/main" id="{3CDC661F-9932-88DF-37EC-7131584BB233}"/>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
        <p:nvSpPr>
          <p:cNvPr id="6" name="TextBox 5">
            <a:extLst>
              <a:ext uri="{FF2B5EF4-FFF2-40B4-BE49-F238E27FC236}">
                <a16:creationId xmlns:a16="http://schemas.microsoft.com/office/drawing/2014/main" id="{15683C93-6D76-3B89-1018-E28DF42A62E1}"/>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8F0E27"/>
          </a:solidFill>
        </p:spPr>
        <p:txBody>
          <a:bodyPr/>
          <a:lstStyle/>
          <a:p>
            <a:endParaRPr lang="es-ES_tradnl"/>
          </a:p>
        </p:txBody>
      </p:sp>
      <p:sp>
        <p:nvSpPr>
          <p:cNvPr id="2" name="TextBox 1">
            <a:extLst>
              <a:ext uri="{FF2B5EF4-FFF2-40B4-BE49-F238E27FC236}">
                <a16:creationId xmlns:a16="http://schemas.microsoft.com/office/drawing/2014/main" id="{669EB3CB-1F6D-403A-2B33-7A0D4E371BAF}"/>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2025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
        <p:nvSpPr>
          <p:cNvPr id="10" name="TextBox 9">
            <a:extLst>
              <a:ext uri="{FF2B5EF4-FFF2-40B4-BE49-F238E27FC236}">
                <a16:creationId xmlns:a16="http://schemas.microsoft.com/office/drawing/2014/main" id="{91CF3107-2FD8-0D96-6635-C7C10DEEA32D}"/>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020BD48-57EA-EC30-ADFB-9F7253179634}"/>
              </a:ext>
            </a:extLst>
          </p:cNvPr>
          <p:cNvPicPr>
            <a:picLocks noChangeAspect="1"/>
          </p:cNvPicPr>
          <p:nvPr userDrawn="1"/>
        </p:nvPicPr>
        <p:blipFill>
          <a:blip r:embed="rId2">
            <a:duotone>
              <a:prstClr val="black"/>
              <a:srgbClr val="8B3A2E">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7" name="AutoShape 7">
            <a:extLst>
              <a:ext uri="{FF2B5EF4-FFF2-40B4-BE49-F238E27FC236}">
                <a16:creationId xmlns:a16="http://schemas.microsoft.com/office/drawing/2014/main" id="{57F85D7B-0CD7-9AD1-E293-8B197BB63DB9}"/>
              </a:ext>
            </a:extLst>
          </p:cNvPr>
          <p:cNvSpPr/>
          <p:nvPr userDrawn="1"/>
        </p:nvSpPr>
        <p:spPr>
          <a:xfrm>
            <a:off x="9687128" y="5600700"/>
            <a:ext cx="8600872" cy="62928"/>
          </a:xfrm>
          <a:prstGeom prst="rect">
            <a:avLst/>
          </a:prstGeom>
          <a:solidFill>
            <a:srgbClr val="8B3A2E"/>
          </a:solidFill>
          <a:ln>
            <a:noFill/>
          </a:ln>
        </p:spPr>
        <p:txBody>
          <a:bodyPr/>
          <a:lstStyle/>
          <a:p>
            <a:endParaRPr lang="es-ES_tradnl"/>
          </a:p>
        </p:txBody>
      </p:sp>
      <p:pic>
        <p:nvPicPr>
          <p:cNvPr id="8" name="Picture 7">
            <a:extLst>
              <a:ext uri="{FF2B5EF4-FFF2-40B4-BE49-F238E27FC236}">
                <a16:creationId xmlns:a16="http://schemas.microsoft.com/office/drawing/2014/main" id="{0C53A953-B47E-84DE-6C90-A296F2BDEA1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342900"/>
            <a:ext cx="9144000" cy="10287000"/>
          </a:xfrm>
          <a:prstGeom prst="rect">
            <a:avLst/>
          </a:prstGeom>
        </p:spPr>
      </p:pic>
      <p:sp>
        <p:nvSpPr>
          <p:cNvPr id="9" name="AutoShape 4">
            <a:extLst>
              <a:ext uri="{FF2B5EF4-FFF2-40B4-BE49-F238E27FC236}">
                <a16:creationId xmlns:a16="http://schemas.microsoft.com/office/drawing/2014/main" id="{E2C5C23C-869D-F8CC-FEF5-734B5E639320}"/>
              </a:ext>
            </a:extLst>
          </p:cNvPr>
          <p:cNvSpPr/>
          <p:nvPr userDrawn="1"/>
        </p:nvSpPr>
        <p:spPr>
          <a:xfrm>
            <a:off x="8001000" y="1028700"/>
            <a:ext cx="10287000" cy="1899077"/>
          </a:xfrm>
          <a:prstGeom prst="rect">
            <a:avLst/>
          </a:prstGeom>
          <a:solidFill>
            <a:srgbClr val="8B3A2E"/>
          </a:solidFill>
        </p:spPr>
        <p:txBody>
          <a:bodyPr/>
          <a:lstStyle/>
          <a:p>
            <a:endParaRPr lang="en-US" dirty="0"/>
          </a:p>
        </p:txBody>
      </p:sp>
      <p:sp>
        <p:nvSpPr>
          <p:cNvPr id="10" name="TextBox 5">
            <a:extLst>
              <a:ext uri="{FF2B5EF4-FFF2-40B4-BE49-F238E27FC236}">
                <a16:creationId xmlns:a16="http://schemas.microsoft.com/office/drawing/2014/main" id="{EC7F360A-2575-7576-C83C-3EB9AD5068B6}"/>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90900"/>
            <a:ext cx="9912927" cy="6400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F0E27"/>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F0E27"/>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15—JESÚS: EL PAN DE VIDA</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s-ES_tradnl" sz="3200" spc="169" dirty="0">
                <a:solidFill>
                  <a:srgbClr val="FFFFFF"/>
                </a:solidFill>
                <a:latin typeface="Franklin Gothic Medium" panose="020B0603020102020204" pitchFamily="34" charset="0"/>
              </a:rPr>
              <a:t>Juan 6:32–35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s-ES_tradnl" sz="3200" spc="160" dirty="0">
                <a:solidFill>
                  <a:srgbClr val="FFFFFF"/>
                </a:solidFill>
                <a:latin typeface="Franklin Gothic Medium" panose="020B0603020102020204" pitchFamily="34" charset="0"/>
              </a:rPr>
              <a:t>ELPAN DE VIDA</a:t>
            </a:r>
          </a:p>
        </p:txBody>
      </p:sp>
      <p:sp>
        <p:nvSpPr>
          <p:cNvPr id="2" name="TextBox 5">
            <a:extLst>
              <a:ext uri="{FF2B5EF4-FFF2-40B4-BE49-F238E27FC236}">
                <a16:creationId xmlns:a16="http://schemas.microsoft.com/office/drawing/2014/main" id="{76C77BE7-C9BD-737D-0C7F-B82BE2B58B75}"/>
              </a:ext>
            </a:extLst>
          </p:cNvPr>
          <p:cNvSpPr txBox="1"/>
          <p:nvPr/>
        </p:nvSpPr>
        <p:spPr>
          <a:xfrm>
            <a:off x="9448800" y="5788152"/>
            <a:ext cx="7160301" cy="498278"/>
          </a:xfrm>
          <a:prstGeom prst="rect">
            <a:avLst/>
          </a:prstGeom>
        </p:spPr>
        <p:txBody>
          <a:bodyPr lIns="0" tIns="0" rIns="0" bIns="0" rtlCol="0" anchor="t">
            <a:spAutoFit/>
          </a:bodyPr>
          <a:lstStyle/>
          <a:p>
            <a:pPr>
              <a:lnSpc>
                <a:spcPts val="4160"/>
              </a:lnSpc>
            </a:pPr>
            <a:r>
              <a:rPr lang="es-ES_tradnl" sz="3200" spc="169" dirty="0">
                <a:solidFill>
                  <a:srgbClr val="FFFFFF"/>
                </a:solidFill>
                <a:latin typeface="Franklin Gothic Medium" panose="020B0603020102020204" pitchFamily="34" charset="0"/>
              </a:rPr>
              <a:t>Juan 6:28–31</a:t>
            </a:r>
          </a:p>
        </p:txBody>
      </p:sp>
      <p:sp>
        <p:nvSpPr>
          <p:cNvPr id="3" name="TextBox 6">
            <a:extLst>
              <a:ext uri="{FF2B5EF4-FFF2-40B4-BE49-F238E27FC236}">
                <a16:creationId xmlns:a16="http://schemas.microsoft.com/office/drawing/2014/main" id="{46F27627-063E-062B-CD67-21EDD99B0F75}"/>
              </a:ext>
            </a:extLst>
          </p:cNvPr>
          <p:cNvSpPr txBox="1"/>
          <p:nvPr/>
        </p:nvSpPr>
        <p:spPr>
          <a:xfrm>
            <a:off x="9448800" y="5305364"/>
            <a:ext cx="7160301" cy="495300"/>
          </a:xfrm>
          <a:prstGeom prst="rect">
            <a:avLst/>
          </a:prstGeom>
        </p:spPr>
        <p:txBody>
          <a:bodyPr lIns="0" tIns="0" rIns="0" bIns="0" rtlCol="0" anchor="t">
            <a:spAutoFit/>
          </a:bodyPr>
          <a:lstStyle/>
          <a:p>
            <a:pPr>
              <a:lnSpc>
                <a:spcPts val="3840"/>
              </a:lnSpc>
            </a:pPr>
            <a:r>
              <a:rPr lang="es-ES_tradnl" sz="3200" spc="160" dirty="0">
                <a:solidFill>
                  <a:srgbClr val="FFFFFF"/>
                </a:solidFill>
                <a:latin typeface="Franklin Gothic Medium" panose="020B0603020102020204" pitchFamily="34" charset="0"/>
              </a:rPr>
              <a:t>MOISÉS Y EL MANÁ</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543300"/>
            <a:ext cx="89916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rPr>
              <a:t>¿Qué cree que significa el ser sustentado por Jesús, el pan de vida, y nunca más tener hambre ni sed (Juan 6:35)?</a:t>
            </a:r>
          </a:p>
          <a:p>
            <a:pPr marL="285750" indent="-285750">
              <a:buFont typeface="Arial" panose="020B0604020202020204" pitchFamily="34" charset="0"/>
              <a:buChar char="•"/>
            </a:pPr>
            <a:r>
              <a:rPr lang="es-ES_tradnl" sz="3200" noProof="0" dirty="0">
                <a:solidFill>
                  <a:schemeClr val="bg1"/>
                </a:solidFill>
              </a:rPr>
              <a:t>Juan explicó que escribió este Evangelio «para que creáis que Jesús es el Cristo, el Hijo de Dios, y para que creyendo, tengáis vida en su nombre» (20:31). ¿De qué manera el propósito declarado de Juan ayuda a explicar por qué incluyó los siete grandes «Yo soy» de Jesús en su relato de la vida de Jesús?</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dirty="0">
                <a:solidFill>
                  <a:srgbClr val="FFFFFF"/>
                </a:solidFill>
                <a:latin typeface="Franklin Gothic Medium" panose="020B0603020102020204" pitchFamily="34" charset="0"/>
              </a:rPr>
              <a:t>Juan 6:36,37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s-ES_tradnl" sz="3200" spc="160" dirty="0">
                <a:solidFill>
                  <a:srgbClr val="FFFFFF"/>
                </a:solidFill>
                <a:latin typeface="Franklin Gothic Medium" panose="020B0603020102020204" pitchFamily="34" charset="0"/>
              </a:rPr>
              <a:t>RECIBIDOS POR JESÚS</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771900"/>
            <a:ext cx="8918448" cy="2769989"/>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s-ES_tradnl" sz="3600" noProof="0" dirty="0">
                <a:solidFill>
                  <a:schemeClr val="bg1"/>
                </a:solidFill>
                <a:latin typeface="Corbel" panose="020B0503020204020204" pitchFamily="34" charset="0"/>
              </a:rPr>
              <a:t>¿Cuánta evidencia necesita usted antes de creer lo que dice Jesús?</a:t>
            </a:r>
          </a:p>
          <a:p>
            <a:pPr marL="571500" indent="-571500">
              <a:buFont typeface="Arial" panose="020B0604020202020204" pitchFamily="34" charset="0"/>
              <a:buChar char="•"/>
            </a:pPr>
            <a:r>
              <a:rPr lang="es-ES_tradnl" sz="3600" noProof="0" dirty="0">
                <a:solidFill>
                  <a:schemeClr val="bg1"/>
                </a:solidFill>
                <a:latin typeface="Corbel" panose="020B0503020204020204" pitchFamily="34" charset="0"/>
              </a:rPr>
              <a:t>¿Cuál es su respuesta al saber que Jesús da la bienvenida a sus seguidores de manera plena y sin reservas?</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s-ES_tradnl" sz="3200" spc="169" dirty="0">
                <a:solidFill>
                  <a:srgbClr val="FFFFFF"/>
                </a:solidFill>
                <a:latin typeface="Franklin Gothic Medium" panose="020B0603020102020204" pitchFamily="34" charset="0"/>
              </a:rPr>
              <a:t>Juan 6:38–40 </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s-ES_tradnl" sz="3200" spc="160" dirty="0">
                <a:solidFill>
                  <a:srgbClr val="FFFFFF"/>
                </a:solidFill>
                <a:latin typeface="Franklin Gothic Medium" panose="020B0603020102020204" pitchFamily="34" charset="0"/>
              </a:rPr>
              <a:t>LA VIDA ETERNA Y LA RESURRECCIÓN</a:t>
            </a:r>
          </a:p>
        </p:txBody>
      </p:sp>
      <p:sp>
        <p:nvSpPr>
          <p:cNvPr id="2" name="TextBox 5">
            <a:extLst>
              <a:ext uri="{FF2B5EF4-FFF2-40B4-BE49-F238E27FC236}">
                <a16:creationId xmlns:a16="http://schemas.microsoft.com/office/drawing/2014/main" id="{9BC10BB5-83B5-7EBE-49FD-3A61C4772D1C}"/>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dirty="0">
                <a:solidFill>
                  <a:srgbClr val="FFFFFF"/>
                </a:solidFill>
                <a:latin typeface="Franklin Gothic Medium" panose="020B0603020102020204" pitchFamily="34" charset="0"/>
              </a:rPr>
              <a:t>Juan 6:36–37</a:t>
            </a:r>
          </a:p>
        </p:txBody>
      </p:sp>
      <p:sp>
        <p:nvSpPr>
          <p:cNvPr id="3" name="TextBox 6">
            <a:extLst>
              <a:ext uri="{FF2B5EF4-FFF2-40B4-BE49-F238E27FC236}">
                <a16:creationId xmlns:a16="http://schemas.microsoft.com/office/drawing/2014/main" id="{39CE6FEC-ACA8-D13D-544A-3E0F32059663}"/>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s-ES_tradnl" sz="3200" spc="160" dirty="0">
                <a:solidFill>
                  <a:srgbClr val="FFFFFF"/>
                </a:solidFill>
                <a:latin typeface="Franklin Gothic Medium" panose="020B0603020102020204" pitchFamily="34" charset="0"/>
              </a:rPr>
              <a:t>RECIBIDOS POR JESÚS</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994648"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entiende la tensión entre la soberanía de Dios y la responsabilidad humana cuando se trata de la salvación?</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significa para usted la esperanza de la resurrección?</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90600" y="3162300"/>
            <a:ext cx="7924800" cy="5755422"/>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Como una expresión tangible de poner a Jesús primero, lea al menos un capítulo de la Biblia cada mañana de esta semana, antes de hacer cualquier otra cosa.</a:t>
            </a:r>
          </a:p>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Sea especialmente intencional en sus oraciones esta semana. ¿Está realmente concentrado en las cosas más importantes? ¿O fácilmente se conforma con poco?</a:t>
            </a:r>
          </a:p>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Comparta con alguien lo que es para usted la bendita esperanza del regreso de Jesús.</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8073420" cy="553998"/>
          </a:xfrm>
          <a:prstGeom prst="rect">
            <a:avLst/>
          </a:prstGeom>
        </p:spPr>
        <p:txBody>
          <a:bodyPr wrap="square" lIns="0" tIns="0" rIns="0" bIns="0" rtlCol="0" anchor="t">
            <a:spAutoFit/>
          </a:bodyPr>
          <a:lstStyle/>
          <a:p>
            <a:r>
              <a:rPr lang="es-ES_tradnl" sz="3600" i="1" dirty="0">
                <a:solidFill>
                  <a:schemeClr val="bg1"/>
                </a:solidFill>
                <a:latin typeface="Corbel" panose="020B0503020204020204" pitchFamily="34" charset="0"/>
              </a:rPr>
              <a:t>Jesús nació para ser el Salvador del mundo.</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848100"/>
            <a:ext cx="7906385" cy="1600438"/>
          </a:xfrm>
          <a:prstGeom prst="rect">
            <a:avLst/>
          </a:prstGeom>
        </p:spPr>
        <p:txBody>
          <a:bodyPr wrap="square" lIns="0" tIns="0" rIns="0" bIns="0" rtlCol="0" anchor="t">
            <a:spAutoFit/>
          </a:bodyPr>
          <a:lstStyle/>
          <a:p>
            <a:pPr>
              <a:spcAft>
                <a:spcPts val="3000"/>
              </a:spcAft>
            </a:pPr>
            <a:r>
              <a:rPr lang="es-ES_tradnl" sz="6000" i="0" dirty="0">
                <a:solidFill>
                  <a:schemeClr val="bg1">
                    <a:lumMod val="95000"/>
                  </a:schemeClr>
                </a:solidFill>
                <a:latin typeface="Franklin Gothic Medium" panose="020B0603020102020204" pitchFamily="34" charset="0"/>
              </a:rPr>
              <a:t>LECCIÓN 3</a:t>
            </a:r>
            <a:br>
              <a:rPr lang="es-ES_tradnl" sz="4400" i="0" dirty="0">
                <a:solidFill>
                  <a:schemeClr val="bg1">
                    <a:lumMod val="95000"/>
                  </a:schemeClr>
                </a:solidFill>
                <a:latin typeface="Franklin Gothic Medium" panose="020B0603020102020204" pitchFamily="34" charset="0"/>
              </a:rPr>
            </a:br>
            <a:r>
              <a:rPr lang="es-ES_tradnl" sz="4400" dirty="0">
                <a:solidFill>
                  <a:schemeClr val="bg1">
                    <a:lumMod val="95000"/>
                  </a:schemeClr>
                </a:solidFill>
                <a:latin typeface="Franklin Gothic Medium" panose="020B0603020102020204" pitchFamily="34" charset="0"/>
              </a:rPr>
              <a:t>EL NACIMIENTO DEL SALVADOR</a:t>
            </a:r>
            <a:endParaRPr lang="es-ES_tradnl"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5E1E14-36D0-2DA4-3119-65E35AFE1EB8}"/>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AÑADIR ENCABEZADO</a:t>
            </a:r>
            <a:endParaRPr lang="en-US" sz="5500" dirty="0">
              <a:solidFill>
                <a:schemeClr val="bg1">
                  <a:lumMod val="95000"/>
                </a:schemeClr>
              </a:solidFill>
            </a:endParaRPr>
          </a:p>
        </p:txBody>
      </p:sp>
      <p:sp>
        <p:nvSpPr>
          <p:cNvPr id="5" name="TextBox 4">
            <a:extLst>
              <a:ext uri="{FF2B5EF4-FFF2-40B4-BE49-F238E27FC236}">
                <a16:creationId xmlns:a16="http://schemas.microsoft.com/office/drawing/2014/main" id="{506A13D8-85C3-7FC2-23CB-96382F3C8981}"/>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p:txBody>
      </p:sp>
    </p:spTree>
    <p:extLst>
      <p:ext uri="{BB962C8B-B14F-4D97-AF65-F5344CB8AC3E}">
        <p14:creationId xmlns:p14="http://schemas.microsoft.com/office/powerpoint/2010/main" val="3845954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3BBAF5E4-036B-A007-EC4B-03D70315E005}"/>
              </a:ext>
            </a:extLst>
          </p:cNvPr>
          <p:cNvSpPr txBox="1"/>
          <p:nvPr/>
        </p:nvSpPr>
        <p:spPr>
          <a:xfrm>
            <a:off x="9681180" y="5905500"/>
            <a:ext cx="790638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Como el Pan de Vida, Jesús proporciona alimento espiritual para los creyentes.</a:t>
            </a:r>
          </a:p>
        </p:txBody>
      </p:sp>
      <p:sp>
        <p:nvSpPr>
          <p:cNvPr id="5" name="TextBox 4">
            <a:extLst>
              <a:ext uri="{FF2B5EF4-FFF2-40B4-BE49-F238E27FC236}">
                <a16:creationId xmlns:a16="http://schemas.microsoft.com/office/drawing/2014/main" id="{00A1CF95-AD37-198F-72B1-7CF6BF71C3E4}"/>
              </a:ext>
            </a:extLst>
          </p:cNvPr>
          <p:cNvSpPr txBox="1"/>
          <p:nvPr/>
        </p:nvSpPr>
        <p:spPr>
          <a:xfrm>
            <a:off x="9681180" y="3848100"/>
            <a:ext cx="7906385" cy="1600438"/>
          </a:xfrm>
          <a:prstGeom prst="rect">
            <a:avLst/>
          </a:prstGeom>
        </p:spPr>
        <p:txBody>
          <a:bodyPr wrap="square" lIns="0" tIns="0" rIns="0" bIns="0" rtlCol="0" anchor="t">
            <a:spAutoFit/>
          </a:bodyPr>
          <a:lstStyle/>
          <a:p>
            <a:pPr>
              <a:spcAft>
                <a:spcPts val="3000"/>
              </a:spcAft>
            </a:pPr>
            <a:r>
              <a:rPr lang="es-ES_tradnl" sz="6000" i="0" dirty="0">
                <a:solidFill>
                  <a:schemeClr val="bg1">
                    <a:lumMod val="95000"/>
                  </a:schemeClr>
                </a:solidFill>
                <a:latin typeface="Franklin Gothic Medium" panose="020B0603020102020204" pitchFamily="34" charset="0"/>
              </a:rPr>
              <a:t>LECCIÓN 2</a:t>
            </a:r>
            <a:br>
              <a:rPr lang="es-ES_tradnl" sz="4400" i="0" dirty="0">
                <a:solidFill>
                  <a:schemeClr val="bg1">
                    <a:lumMod val="95000"/>
                  </a:schemeClr>
                </a:solidFill>
                <a:latin typeface="Franklin Gothic Medium" panose="020B0603020102020204" pitchFamily="34" charset="0"/>
              </a:rPr>
            </a:br>
            <a:r>
              <a:rPr lang="es-ES_tradnl" sz="4400" dirty="0">
                <a:solidFill>
                  <a:schemeClr val="bg1">
                    <a:lumMod val="95000"/>
                  </a:schemeClr>
                </a:solidFill>
                <a:latin typeface="Franklin Gothic Medium" panose="020B0603020102020204" pitchFamily="34" charset="0"/>
              </a:rPr>
              <a:t>JESÚS: EL PAN DE VIDA</a:t>
            </a:r>
            <a:endParaRPr lang="es-ES_tradnl"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A0A0A7B2-7176-E24B-279A-F827F3E720EE}"/>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AÑADIR ENCABEZADO</a:t>
            </a:r>
            <a:endParaRPr lang="en-US" sz="5499" b="0" i="0" spc="300" dirty="0">
              <a:solidFill>
                <a:srgbClr val="FFFFFF"/>
              </a:solidFill>
              <a:latin typeface="Franklin Gothic Medium" panose="020B0603020102020204" pitchFamily="34" charset="0"/>
            </a:endParaRPr>
          </a:p>
        </p:txBody>
      </p:sp>
      <p:sp>
        <p:nvSpPr>
          <p:cNvPr id="5" name="TextBox 3">
            <a:extLst>
              <a:ext uri="{FF2B5EF4-FFF2-40B4-BE49-F238E27FC236}">
                <a16:creationId xmlns:a16="http://schemas.microsoft.com/office/drawing/2014/main" id="{2FE3C513-411D-20D5-ECBA-1D327FE5EE0F}"/>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Añadir</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a:t>
            </a: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texto</a:t>
            </a: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2392733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3564580"/>
            <a:ext cx="8381999" cy="2539157"/>
          </a:xfrm>
          <a:prstGeom prst="rect">
            <a:avLst/>
          </a:prstGeom>
        </p:spPr>
        <p:txBody>
          <a:bodyPr wrap="square" lIns="0" tIns="0" rIns="0" bIns="0" rtlCol="0" anchor="ctr">
            <a:spAutoFit/>
          </a:bodyPr>
          <a:lstStyle/>
          <a:p>
            <a:r>
              <a:rPr lang="es-ES_tradnl" sz="5500" noProof="0" dirty="0">
                <a:solidFill>
                  <a:schemeClr val="bg1"/>
                </a:solidFill>
                <a:latin typeface="Corbel" panose="020B0503020204020204" pitchFamily="34" charset="0"/>
              </a:rPr>
              <a:t>Porque el pan de Dios es aquel que descendió del cielo y da vida al mundo.</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696200" cy="1472198"/>
          </a:xfrm>
          <a:prstGeom prst="rect">
            <a:avLst/>
          </a:prstGeom>
        </p:spPr>
        <p:txBody>
          <a:bodyPr wrap="square" lIns="0" tIns="0" rIns="0" bIns="0" rtlCol="0" anchor="t">
            <a:spAutoFit/>
          </a:bodyPr>
          <a:lstStyle/>
          <a:p>
            <a:r>
              <a:rPr lang="es-ES_tradnl" sz="3200" noProof="0" dirty="0">
                <a:solidFill>
                  <a:schemeClr val="bg1"/>
                </a:solidFill>
                <a:latin typeface="Franklin Gothic Medium" panose="020B0603020102020204" pitchFamily="34" charset="0"/>
              </a:rPr>
              <a:t>NO PREGUNTEN QUÉ PUEDE HACER JESÚS POR USTEDES</a:t>
            </a:r>
          </a:p>
          <a:p>
            <a:pPr>
              <a:lnSpc>
                <a:spcPts val="3840"/>
              </a:lnSpc>
            </a:pPr>
            <a:r>
              <a:rPr lang="es-ES_tradnl" sz="3200" spc="160" noProof="0" dirty="0">
                <a:solidFill>
                  <a:srgbClr val="FFFFFF"/>
                </a:solidFill>
                <a:latin typeface="Franklin Gothic Medium" panose="020B0603020102020204" pitchFamily="34" charset="0"/>
              </a:rPr>
              <a:t>Juan 6:22–26</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883069" cy="393954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¿Alguna vez le hizo una pregunta al Señor y la respuesta que recibió de Él abordaba una pregunta diferente—una que ni siquiera había pensado que quería hacer?</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¿Qué tipo de necesidades o problemas mundanales tienden a desviarnos de comprender verdaderamente quién es Jesús? ¿Cómo podemos superar tales distracciones?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s-ES_tradnl" dirty="0"/>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380706" y="8094729"/>
            <a:ext cx="7160301" cy="498342"/>
          </a:xfrm>
          <a:prstGeom prst="rect">
            <a:avLst/>
          </a:prstGeom>
        </p:spPr>
        <p:txBody>
          <a:bodyPr lIns="0" tIns="0" rIns="0" bIns="0" rtlCol="0" anchor="t">
            <a:spAutoFit/>
          </a:bodyPr>
          <a:lstStyle/>
          <a:p>
            <a:pPr>
              <a:lnSpc>
                <a:spcPts val="4160"/>
              </a:lnSpc>
            </a:pPr>
            <a:r>
              <a:rPr lang="es-ES_tradnl" sz="3200" spc="169" dirty="0">
                <a:solidFill>
                  <a:srgbClr val="FFFFFF"/>
                </a:solidFill>
                <a:latin typeface="Franklin Gothic Medium" panose="020B0603020102020204" pitchFamily="34" charset="0"/>
              </a:rPr>
              <a:t>Juan 6:27</a:t>
            </a:r>
          </a:p>
        </p:txBody>
      </p:sp>
      <p:sp>
        <p:nvSpPr>
          <p:cNvPr id="7" name="TextBox 8">
            <a:extLst>
              <a:ext uri="{FF2B5EF4-FFF2-40B4-BE49-F238E27FC236}">
                <a16:creationId xmlns:a16="http://schemas.microsoft.com/office/drawing/2014/main" id="{1CFCE852-AEAB-9DE9-6936-21CAFE062AD6}"/>
              </a:ext>
            </a:extLst>
          </p:cNvPr>
          <p:cNvSpPr txBox="1"/>
          <p:nvPr/>
        </p:nvSpPr>
        <p:spPr>
          <a:xfrm>
            <a:off x="9380706" y="7030586"/>
            <a:ext cx="7844995" cy="974626"/>
          </a:xfrm>
          <a:prstGeom prst="rect">
            <a:avLst/>
          </a:prstGeom>
        </p:spPr>
        <p:txBody>
          <a:bodyPr lIns="0" tIns="0" rIns="0" bIns="0" rtlCol="0" anchor="t">
            <a:spAutoFit/>
          </a:bodyPr>
          <a:lstStyle/>
          <a:p>
            <a:pPr>
              <a:lnSpc>
                <a:spcPts val="3840"/>
              </a:lnSpc>
            </a:pPr>
            <a:r>
              <a:rPr lang="es-ES_tradnl" sz="3200" spc="160" dirty="0">
                <a:solidFill>
                  <a:srgbClr val="FFFFFF"/>
                </a:solidFill>
                <a:latin typeface="Franklin Gothic Medium" panose="020B0603020102020204" pitchFamily="34" charset="0"/>
              </a:rPr>
              <a:t>PREOCÚPENSE POR LO QUE REALMENTE PERDURA</a:t>
            </a:r>
          </a:p>
        </p:txBody>
      </p:sp>
      <p:sp>
        <p:nvSpPr>
          <p:cNvPr id="2" name="TextBox 6">
            <a:extLst>
              <a:ext uri="{FF2B5EF4-FFF2-40B4-BE49-F238E27FC236}">
                <a16:creationId xmlns:a16="http://schemas.microsoft.com/office/drawing/2014/main" id="{38642072-3EF1-9760-5579-91A1E5592777}"/>
              </a:ext>
            </a:extLst>
          </p:cNvPr>
          <p:cNvSpPr txBox="1"/>
          <p:nvPr/>
        </p:nvSpPr>
        <p:spPr>
          <a:xfrm>
            <a:off x="9372600" y="5219700"/>
            <a:ext cx="7696200" cy="1472198"/>
          </a:xfrm>
          <a:prstGeom prst="rect">
            <a:avLst/>
          </a:prstGeom>
        </p:spPr>
        <p:txBody>
          <a:bodyPr wrap="square" lIns="0" tIns="0" rIns="0" bIns="0" rtlCol="0" anchor="t">
            <a:spAutoFit/>
          </a:bodyPr>
          <a:lstStyle/>
          <a:p>
            <a:r>
              <a:rPr lang="es-ES_tradnl" sz="3200" noProof="0" dirty="0">
                <a:solidFill>
                  <a:schemeClr val="bg1"/>
                </a:solidFill>
                <a:latin typeface="Franklin Gothic Medium" panose="020B0603020102020204" pitchFamily="34" charset="0"/>
              </a:rPr>
              <a:t>NO PREGUNTEN QUÉ PUEDE HACER JESÚS POR USTEDES</a:t>
            </a:r>
          </a:p>
          <a:p>
            <a:pPr>
              <a:lnSpc>
                <a:spcPts val="3840"/>
              </a:lnSpc>
            </a:pPr>
            <a:r>
              <a:rPr lang="es-ES_tradnl" sz="3200" spc="160" noProof="0" dirty="0">
                <a:solidFill>
                  <a:srgbClr val="FFFFFF"/>
                </a:solidFill>
                <a:latin typeface="Franklin Gothic Medium" panose="020B0603020102020204" pitchFamily="34" charset="0"/>
              </a:rPr>
              <a:t>Juan 6:22–26</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695700"/>
            <a:ext cx="8991600" cy="393954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¿Está diciendo Jesús que no debemos trabajar para proveer para las necesidades físicas de nuestra familia? Explique.</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¿Cómo muestra el mundo lo que considera que son las cosas más importantes que debemos lograr? ¿Cómo podemos atender adecuadamente el llamado de Jesús en medio del bombardeo de las prioridades mundanas?</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dirty="0">
                <a:solidFill>
                  <a:srgbClr val="FFFFFF"/>
                </a:solidFill>
                <a:latin typeface="Franklin Gothic Medium" panose="020B0603020102020204" pitchFamily="34" charset="0"/>
              </a:rPr>
              <a:t>Juan 6:28–31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s-ES_tradnl" sz="3200" spc="160" dirty="0">
                <a:solidFill>
                  <a:srgbClr val="FFFFFF"/>
                </a:solidFill>
                <a:latin typeface="Franklin Gothic Medium" panose="020B0603020102020204" pitchFamily="34" charset="0"/>
              </a:rPr>
              <a:t>MOISÉS Y EL MANÁ</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85800" y="3695700"/>
            <a:ext cx="93726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La multitud le pidió a Jesús solo una comida en lugar de creer que podrían recibir el Pan de Vida. ¿Cuáles son otras formas en que le pedimos muy poco a Dios?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podemos evitar centrarnos solo en lo que Jesús puede hacer por nosotros en lugar de en quién es Él?</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4197</TotalTime>
  <Words>1640</Words>
  <Application>Microsoft Macintosh PowerPoint</Application>
  <PresentationFormat>Custom</PresentationFormat>
  <Paragraphs>110</Paragraphs>
  <Slides>21</Slides>
  <Notes>21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Calibri</vt:lpstr>
      <vt:lpstr>Corbel</vt:lpstr>
      <vt:lpstr>Franklin Gothic Book</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7</cp:revision>
  <dcterms:created xsi:type="dcterms:W3CDTF">2023-08-11T18:12:45Z</dcterms:created>
  <dcterms:modified xsi:type="dcterms:W3CDTF">2025-10-06T15:15:23Z</dcterms:modified>
  <dc:identifier>DAEvRMTdTXk</dc:identifier>
</cp:coreProperties>
</file>